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Lst>
  <p:notesMasterIdLst>
    <p:notesMasterId r:id="rId23"/>
  </p:notesMasterIdLst>
  <p:sldIdLst>
    <p:sldId id="276" r:id="rId4"/>
    <p:sldId id="258" r:id="rId5"/>
    <p:sldId id="260" r:id="rId6"/>
    <p:sldId id="262" r:id="rId7"/>
    <p:sldId id="263" r:id="rId8"/>
    <p:sldId id="264" r:id="rId9"/>
    <p:sldId id="265" r:id="rId10"/>
    <p:sldId id="266" r:id="rId11"/>
    <p:sldId id="278" r:id="rId12"/>
    <p:sldId id="267" r:id="rId13"/>
    <p:sldId id="268" r:id="rId14"/>
    <p:sldId id="269" r:id="rId15"/>
    <p:sldId id="274" r:id="rId16"/>
    <p:sldId id="275" r:id="rId17"/>
    <p:sldId id="270" r:id="rId18"/>
    <p:sldId id="271" r:id="rId19"/>
    <p:sldId id="272" r:id="rId20"/>
    <p:sldId id="273"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60"/>
  </p:normalViewPr>
  <p:slideViewPr>
    <p:cSldViewPr snapToGrid="0">
      <p:cViewPr varScale="1">
        <p:scale>
          <a:sx n="116" d="100"/>
          <a:sy n="116" d="100"/>
        </p:scale>
        <p:origin x="3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D04A5-D749-44D0-A335-4C3CE9F6497A}" type="datetimeFigureOut">
              <a:rPr lang="en-US" smtClean="0"/>
              <a:t>6/17/2020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A5500-A154-442A-BEC0-DDD60EF4E2C9}" type="slidenum">
              <a:rPr lang="en-US" smtClean="0"/>
              <a:t>‹#›</a:t>
            </a:fld>
            <a:endParaRPr lang="en-US"/>
          </a:p>
        </p:txBody>
      </p:sp>
    </p:spTree>
    <p:extLst>
      <p:ext uri="{BB962C8B-B14F-4D97-AF65-F5344CB8AC3E}">
        <p14:creationId xmlns:p14="http://schemas.microsoft.com/office/powerpoint/2010/main" val="305199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90763-5517-45B0-9AEF-AA1946FDB5B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72370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D90763-5517-45B0-9AEF-AA1946FDB5B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2122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est Title Slide Network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1359580"/>
          </a:xfrm>
          <a:noFill/>
        </p:spPr>
        <p:txBody>
          <a:bodyPr anchor="b"/>
          <a:lstStyle>
            <a:lvl1pPr algn="l">
              <a:defRPr sz="6000">
                <a:solidFill>
                  <a:srgbClr val="215078"/>
                </a:solidFill>
              </a:defRPr>
            </a:lvl1pPr>
          </a:lstStyle>
          <a:p>
            <a:r>
              <a:rPr lang="en-US" dirty="0"/>
              <a:t>Presentation Title</a:t>
            </a:r>
          </a:p>
        </p:txBody>
      </p:sp>
      <p:sp>
        <p:nvSpPr>
          <p:cNvPr id="3" name="Subtitle 2"/>
          <p:cNvSpPr>
            <a:spLocks noGrp="1"/>
          </p:cNvSpPr>
          <p:nvPr>
            <p:ph type="subTitle" idx="1" hasCustomPrompt="1"/>
          </p:nvPr>
        </p:nvSpPr>
        <p:spPr>
          <a:xfrm>
            <a:off x="914400" y="2585842"/>
            <a:ext cx="10363200" cy="564613"/>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More details about this presentation </a:t>
            </a:r>
          </a:p>
        </p:txBody>
      </p:sp>
      <p:grpSp>
        <p:nvGrpSpPr>
          <p:cNvPr id="12" name="Group 11">
            <a:extLst>
              <a:ext uri="{FF2B5EF4-FFF2-40B4-BE49-F238E27FC236}">
                <a16:creationId xmlns="" xmlns:a16="http://schemas.microsoft.com/office/drawing/2014/main" id="{DC6F81DB-968B-FD41-9893-142C4BC9228E}"/>
              </a:ext>
            </a:extLst>
          </p:cNvPr>
          <p:cNvGrpSpPr>
            <a:grpSpLocks noChangeAspect="1"/>
          </p:cNvGrpSpPr>
          <p:nvPr userDrawn="1"/>
        </p:nvGrpSpPr>
        <p:grpSpPr>
          <a:xfrm>
            <a:off x="0" y="3953124"/>
            <a:ext cx="12192000" cy="2904876"/>
            <a:chOff x="0" y="3953124"/>
            <a:chExt cx="9144000" cy="2904876"/>
          </a:xfrm>
        </p:grpSpPr>
        <p:grpSp>
          <p:nvGrpSpPr>
            <p:cNvPr id="4" name="Group 3">
              <a:extLst>
                <a:ext uri="{FF2B5EF4-FFF2-40B4-BE49-F238E27FC236}">
                  <a16:creationId xmlns="" xmlns:a16="http://schemas.microsoft.com/office/drawing/2014/main" id="{6757B20F-314D-E548-AC6A-BA54359BE3AD}"/>
                </a:ext>
              </a:extLst>
            </p:cNvPr>
            <p:cNvGrpSpPr>
              <a:grpSpLocks noChangeAspect="1"/>
            </p:cNvGrpSpPr>
            <p:nvPr userDrawn="1"/>
          </p:nvGrpSpPr>
          <p:grpSpPr bwMode="invGray">
            <a:xfrm>
              <a:off x="0" y="3953124"/>
              <a:ext cx="9144000" cy="953589"/>
              <a:chOff x="-9196" y="4724400"/>
              <a:chExt cx="9144000" cy="1604963"/>
            </a:xfrm>
          </p:grpSpPr>
          <p:sp>
            <p:nvSpPr>
              <p:cNvPr id="5" name="Freeform 18">
                <a:extLst>
                  <a:ext uri="{FF2B5EF4-FFF2-40B4-BE49-F238E27FC236}">
                    <a16:creationId xmlns="" xmlns:a16="http://schemas.microsoft.com/office/drawing/2014/main" id="{C8581952-42C0-BA40-846C-3FE125A69AD3}"/>
                  </a:ext>
                </a:extLst>
              </p:cNvPr>
              <p:cNvSpPr>
                <a:spLocks/>
              </p:cNvSpPr>
              <p:nvPr/>
            </p:nvSpPr>
            <p:spPr bwMode="invGray">
              <a:xfrm>
                <a:off x="-9196" y="5054600"/>
                <a:ext cx="9144000" cy="1274763"/>
              </a:xfrm>
              <a:custGeom>
                <a:avLst/>
                <a:gdLst>
                  <a:gd name="T0" fmla="*/ 7500 w 7680"/>
                  <a:gd name="T1" fmla="*/ 1 h 1067"/>
                  <a:gd name="T2" fmla="*/ 7666 w 7680"/>
                  <a:gd name="T3" fmla="*/ 1 h 1067"/>
                  <a:gd name="T4" fmla="*/ 7680 w 7680"/>
                  <a:gd name="T5" fmla="*/ 15 h 1067"/>
                  <a:gd name="T6" fmla="*/ 7680 w 7680"/>
                  <a:gd name="T7" fmla="*/ 743 h 1067"/>
                  <a:gd name="T8" fmla="*/ 7680 w 7680"/>
                  <a:gd name="T9" fmla="*/ 1053 h 1067"/>
                  <a:gd name="T10" fmla="*/ 7668 w 7680"/>
                  <a:gd name="T11" fmla="*/ 1065 h 1067"/>
                  <a:gd name="T12" fmla="*/ 7662 w 7680"/>
                  <a:gd name="T13" fmla="*/ 1065 h 1067"/>
                  <a:gd name="T14" fmla="*/ 18 w 7680"/>
                  <a:gd name="T15" fmla="*/ 1065 h 1067"/>
                  <a:gd name="T16" fmla="*/ 0 w 7680"/>
                  <a:gd name="T17" fmla="*/ 1047 h 1067"/>
                  <a:gd name="T18" fmla="*/ 0 w 7680"/>
                  <a:gd name="T19" fmla="*/ 653 h 1067"/>
                  <a:gd name="T20" fmla="*/ 120 w 7680"/>
                  <a:gd name="T21" fmla="*/ 670 h 1067"/>
                  <a:gd name="T22" fmla="*/ 427 w 7680"/>
                  <a:gd name="T23" fmla="*/ 712 h 1067"/>
                  <a:gd name="T24" fmla="*/ 748 w 7680"/>
                  <a:gd name="T25" fmla="*/ 733 h 1067"/>
                  <a:gd name="T26" fmla="*/ 1276 w 7680"/>
                  <a:gd name="T27" fmla="*/ 752 h 1067"/>
                  <a:gd name="T28" fmla="*/ 1617 w 7680"/>
                  <a:gd name="T29" fmla="*/ 744 h 1067"/>
                  <a:gd name="T30" fmla="*/ 1853 w 7680"/>
                  <a:gd name="T31" fmla="*/ 714 h 1067"/>
                  <a:gd name="T32" fmla="*/ 2514 w 7680"/>
                  <a:gd name="T33" fmla="*/ 600 h 1067"/>
                  <a:gd name="T34" fmla="*/ 2882 w 7680"/>
                  <a:gd name="T35" fmla="*/ 566 h 1067"/>
                  <a:gd name="T36" fmla="*/ 3156 w 7680"/>
                  <a:gd name="T37" fmla="*/ 589 h 1067"/>
                  <a:gd name="T38" fmla="*/ 3187 w 7680"/>
                  <a:gd name="T39" fmla="*/ 596 h 1067"/>
                  <a:gd name="T40" fmla="*/ 3587 w 7680"/>
                  <a:gd name="T41" fmla="*/ 605 h 1067"/>
                  <a:gd name="T42" fmla="*/ 4171 w 7680"/>
                  <a:gd name="T43" fmla="*/ 478 h 1067"/>
                  <a:gd name="T44" fmla="*/ 4620 w 7680"/>
                  <a:gd name="T45" fmla="*/ 401 h 1067"/>
                  <a:gd name="T46" fmla="*/ 4861 w 7680"/>
                  <a:gd name="T47" fmla="*/ 422 h 1067"/>
                  <a:gd name="T48" fmla="*/ 5401 w 7680"/>
                  <a:gd name="T49" fmla="*/ 481 h 1067"/>
                  <a:gd name="T50" fmla="*/ 5881 w 7680"/>
                  <a:gd name="T51" fmla="*/ 462 h 1067"/>
                  <a:gd name="T52" fmla="*/ 6396 w 7680"/>
                  <a:gd name="T53" fmla="*/ 364 h 1067"/>
                  <a:gd name="T54" fmla="*/ 7228 w 7680"/>
                  <a:gd name="T55" fmla="*/ 104 h 1067"/>
                  <a:gd name="T56" fmla="*/ 7500 w 7680"/>
                  <a:gd name="T57" fmla="*/ 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80" h="1067">
                    <a:moveTo>
                      <a:pt x="7500" y="1"/>
                    </a:moveTo>
                    <a:cubicBezTo>
                      <a:pt x="7555" y="1"/>
                      <a:pt x="7611" y="1"/>
                      <a:pt x="7666" y="1"/>
                    </a:cubicBezTo>
                    <a:cubicBezTo>
                      <a:pt x="7678" y="0"/>
                      <a:pt x="7680" y="3"/>
                      <a:pt x="7680" y="15"/>
                    </a:cubicBezTo>
                    <a:cubicBezTo>
                      <a:pt x="7680" y="258"/>
                      <a:pt x="7680" y="500"/>
                      <a:pt x="7680" y="743"/>
                    </a:cubicBezTo>
                    <a:cubicBezTo>
                      <a:pt x="7680" y="846"/>
                      <a:pt x="7680" y="950"/>
                      <a:pt x="7680" y="1053"/>
                    </a:cubicBezTo>
                    <a:cubicBezTo>
                      <a:pt x="7680" y="1063"/>
                      <a:pt x="7678" y="1067"/>
                      <a:pt x="7668" y="1065"/>
                    </a:cubicBezTo>
                    <a:cubicBezTo>
                      <a:pt x="7666" y="1065"/>
                      <a:pt x="7664" y="1065"/>
                      <a:pt x="7662" y="1065"/>
                    </a:cubicBezTo>
                    <a:cubicBezTo>
                      <a:pt x="5114" y="1065"/>
                      <a:pt x="2566" y="1065"/>
                      <a:pt x="18" y="1065"/>
                    </a:cubicBezTo>
                    <a:cubicBezTo>
                      <a:pt x="3" y="1065"/>
                      <a:pt x="0" y="1062"/>
                      <a:pt x="0" y="1047"/>
                    </a:cubicBezTo>
                    <a:cubicBezTo>
                      <a:pt x="0" y="916"/>
                      <a:pt x="0" y="784"/>
                      <a:pt x="0" y="653"/>
                    </a:cubicBezTo>
                    <a:cubicBezTo>
                      <a:pt x="41" y="654"/>
                      <a:pt x="80" y="665"/>
                      <a:pt x="120" y="670"/>
                    </a:cubicBezTo>
                    <a:cubicBezTo>
                      <a:pt x="223" y="685"/>
                      <a:pt x="325" y="702"/>
                      <a:pt x="427" y="712"/>
                    </a:cubicBezTo>
                    <a:cubicBezTo>
                      <a:pt x="534" y="722"/>
                      <a:pt x="641" y="727"/>
                      <a:pt x="748" y="733"/>
                    </a:cubicBezTo>
                    <a:cubicBezTo>
                      <a:pt x="924" y="744"/>
                      <a:pt x="1100" y="749"/>
                      <a:pt x="1276" y="752"/>
                    </a:cubicBezTo>
                    <a:cubicBezTo>
                      <a:pt x="1390" y="754"/>
                      <a:pt x="1504" y="750"/>
                      <a:pt x="1617" y="744"/>
                    </a:cubicBezTo>
                    <a:cubicBezTo>
                      <a:pt x="1696" y="739"/>
                      <a:pt x="1775" y="732"/>
                      <a:pt x="1853" y="714"/>
                    </a:cubicBezTo>
                    <a:cubicBezTo>
                      <a:pt x="2071" y="663"/>
                      <a:pt x="2292" y="628"/>
                      <a:pt x="2514" y="600"/>
                    </a:cubicBezTo>
                    <a:cubicBezTo>
                      <a:pt x="2637" y="584"/>
                      <a:pt x="2759" y="571"/>
                      <a:pt x="2882" y="566"/>
                    </a:cubicBezTo>
                    <a:cubicBezTo>
                      <a:pt x="2974" y="562"/>
                      <a:pt x="3067" y="557"/>
                      <a:pt x="3156" y="589"/>
                    </a:cubicBezTo>
                    <a:cubicBezTo>
                      <a:pt x="3166" y="593"/>
                      <a:pt x="3176" y="594"/>
                      <a:pt x="3187" y="596"/>
                    </a:cubicBezTo>
                    <a:cubicBezTo>
                      <a:pt x="3320" y="618"/>
                      <a:pt x="3453" y="616"/>
                      <a:pt x="3587" y="605"/>
                    </a:cubicBezTo>
                    <a:cubicBezTo>
                      <a:pt x="3788" y="589"/>
                      <a:pt x="3983" y="548"/>
                      <a:pt x="4171" y="478"/>
                    </a:cubicBezTo>
                    <a:cubicBezTo>
                      <a:pt x="4316" y="424"/>
                      <a:pt x="4465" y="396"/>
                      <a:pt x="4620" y="401"/>
                    </a:cubicBezTo>
                    <a:cubicBezTo>
                      <a:pt x="4700" y="403"/>
                      <a:pt x="4781" y="412"/>
                      <a:pt x="4861" y="422"/>
                    </a:cubicBezTo>
                    <a:cubicBezTo>
                      <a:pt x="5040" y="444"/>
                      <a:pt x="5219" y="472"/>
                      <a:pt x="5401" y="481"/>
                    </a:cubicBezTo>
                    <a:cubicBezTo>
                      <a:pt x="5562" y="490"/>
                      <a:pt x="5722" y="484"/>
                      <a:pt x="5881" y="462"/>
                    </a:cubicBezTo>
                    <a:cubicBezTo>
                      <a:pt x="6054" y="438"/>
                      <a:pt x="6225" y="399"/>
                      <a:pt x="6396" y="364"/>
                    </a:cubicBezTo>
                    <a:cubicBezTo>
                      <a:pt x="6682" y="305"/>
                      <a:pt x="6960" y="222"/>
                      <a:pt x="7228" y="104"/>
                    </a:cubicBezTo>
                    <a:cubicBezTo>
                      <a:pt x="7317" y="65"/>
                      <a:pt x="7403" y="19"/>
                      <a:pt x="7500" y="1"/>
                    </a:cubicBezTo>
                    <a:close/>
                  </a:path>
                </a:pathLst>
              </a:custGeom>
              <a:solidFill>
                <a:srgbClr val="002C56">
                  <a:alpha val="59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6" name="Freeform 5">
                <a:extLst>
                  <a:ext uri="{FF2B5EF4-FFF2-40B4-BE49-F238E27FC236}">
                    <a16:creationId xmlns="" xmlns:a16="http://schemas.microsoft.com/office/drawing/2014/main" id="{B124A7F8-9758-3346-A09C-ED9A4BD28401}"/>
                  </a:ext>
                </a:extLst>
              </p:cNvPr>
              <p:cNvSpPr>
                <a:spLocks/>
              </p:cNvSpPr>
              <p:nvPr/>
            </p:nvSpPr>
            <p:spPr bwMode="invGray">
              <a:xfrm>
                <a:off x="-9196" y="4724400"/>
                <a:ext cx="9144000" cy="1604963"/>
              </a:xfrm>
              <a:custGeom>
                <a:avLst/>
                <a:gdLst>
                  <a:gd name="T0" fmla="*/ 7680 w 7680"/>
                  <a:gd name="T1" fmla="*/ 1332 h 1346"/>
                  <a:gd name="T2" fmla="*/ 7660 w 7680"/>
                  <a:gd name="T3" fmla="*/ 1344 h 1346"/>
                  <a:gd name="T4" fmla="*/ 0 w 7680"/>
                  <a:gd name="T5" fmla="*/ 1324 h 1346"/>
                  <a:gd name="T6" fmla="*/ 65 w 7680"/>
                  <a:gd name="T7" fmla="*/ 377 h 1346"/>
                  <a:gd name="T8" fmla="*/ 315 w 7680"/>
                  <a:gd name="T9" fmla="*/ 466 h 1346"/>
                  <a:gd name="T10" fmla="*/ 458 w 7680"/>
                  <a:gd name="T11" fmla="*/ 497 h 1346"/>
                  <a:gd name="T12" fmla="*/ 686 w 7680"/>
                  <a:gd name="T13" fmla="*/ 466 h 1346"/>
                  <a:gd name="T14" fmla="*/ 916 w 7680"/>
                  <a:gd name="T15" fmla="*/ 383 h 1346"/>
                  <a:gd name="T16" fmla="*/ 1114 w 7680"/>
                  <a:gd name="T17" fmla="*/ 343 h 1346"/>
                  <a:gd name="T18" fmla="*/ 1324 w 7680"/>
                  <a:gd name="T19" fmla="*/ 230 h 1346"/>
                  <a:gd name="T20" fmla="*/ 1688 w 7680"/>
                  <a:gd name="T21" fmla="*/ 0 h 1346"/>
                  <a:gd name="T22" fmla="*/ 1837 w 7680"/>
                  <a:gd name="T23" fmla="*/ 57 h 1346"/>
                  <a:gd name="T24" fmla="*/ 2043 w 7680"/>
                  <a:gd name="T25" fmla="*/ 120 h 1346"/>
                  <a:gd name="T26" fmla="*/ 2449 w 7680"/>
                  <a:gd name="T27" fmla="*/ 137 h 1346"/>
                  <a:gd name="T28" fmla="*/ 2898 w 7680"/>
                  <a:gd name="T29" fmla="*/ 319 h 1346"/>
                  <a:gd name="T30" fmla="*/ 3240 w 7680"/>
                  <a:gd name="T31" fmla="*/ 324 h 1346"/>
                  <a:gd name="T32" fmla="*/ 3391 w 7680"/>
                  <a:gd name="T33" fmla="*/ 386 h 1346"/>
                  <a:gd name="T34" fmla="*/ 3589 w 7680"/>
                  <a:gd name="T35" fmla="*/ 435 h 1346"/>
                  <a:gd name="T36" fmla="*/ 3790 w 7680"/>
                  <a:gd name="T37" fmla="*/ 438 h 1346"/>
                  <a:gd name="T38" fmla="*/ 4071 w 7680"/>
                  <a:gd name="T39" fmla="*/ 454 h 1346"/>
                  <a:gd name="T40" fmla="*/ 4179 w 7680"/>
                  <a:gd name="T41" fmla="*/ 550 h 1346"/>
                  <a:gd name="T42" fmla="*/ 4288 w 7680"/>
                  <a:gd name="T43" fmla="*/ 639 h 1346"/>
                  <a:gd name="T44" fmla="*/ 4405 w 7680"/>
                  <a:gd name="T45" fmla="*/ 724 h 1346"/>
                  <a:gd name="T46" fmla="*/ 4648 w 7680"/>
                  <a:gd name="T47" fmla="*/ 668 h 1346"/>
                  <a:gd name="T48" fmla="*/ 4804 w 7680"/>
                  <a:gd name="T49" fmla="*/ 645 h 1346"/>
                  <a:gd name="T50" fmla="*/ 4992 w 7680"/>
                  <a:gd name="T51" fmla="*/ 806 h 1346"/>
                  <a:gd name="T52" fmla="*/ 5119 w 7680"/>
                  <a:gd name="T53" fmla="*/ 781 h 1346"/>
                  <a:gd name="T54" fmla="*/ 5448 w 7680"/>
                  <a:gd name="T55" fmla="*/ 865 h 1346"/>
                  <a:gd name="T56" fmla="*/ 5582 w 7680"/>
                  <a:gd name="T57" fmla="*/ 955 h 1346"/>
                  <a:gd name="T58" fmla="*/ 5798 w 7680"/>
                  <a:gd name="T59" fmla="*/ 932 h 1346"/>
                  <a:gd name="T60" fmla="*/ 6188 w 7680"/>
                  <a:gd name="T61" fmla="*/ 766 h 1346"/>
                  <a:gd name="T62" fmla="*/ 6389 w 7680"/>
                  <a:gd name="T63" fmla="*/ 755 h 1346"/>
                  <a:gd name="T64" fmla="*/ 6807 w 7680"/>
                  <a:gd name="T65" fmla="*/ 674 h 1346"/>
                  <a:gd name="T66" fmla="*/ 6988 w 7680"/>
                  <a:gd name="T67" fmla="*/ 656 h 1346"/>
                  <a:gd name="T68" fmla="*/ 7391 w 7680"/>
                  <a:gd name="T69" fmla="*/ 907 h 1346"/>
                  <a:gd name="T70" fmla="*/ 7586 w 7680"/>
                  <a:gd name="T71" fmla="*/ 101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0" h="1346">
                    <a:moveTo>
                      <a:pt x="7680" y="1016"/>
                    </a:moveTo>
                    <a:cubicBezTo>
                      <a:pt x="7680" y="1121"/>
                      <a:pt x="7680" y="1227"/>
                      <a:pt x="7680" y="1332"/>
                    </a:cubicBezTo>
                    <a:cubicBezTo>
                      <a:pt x="7680" y="1342"/>
                      <a:pt x="7678" y="1346"/>
                      <a:pt x="7668" y="1344"/>
                    </a:cubicBezTo>
                    <a:cubicBezTo>
                      <a:pt x="7665" y="1344"/>
                      <a:pt x="7663" y="1344"/>
                      <a:pt x="7660" y="1344"/>
                    </a:cubicBezTo>
                    <a:cubicBezTo>
                      <a:pt x="5113" y="1344"/>
                      <a:pt x="2567" y="1344"/>
                      <a:pt x="20" y="1344"/>
                    </a:cubicBezTo>
                    <a:cubicBezTo>
                      <a:pt x="2" y="1344"/>
                      <a:pt x="0" y="1340"/>
                      <a:pt x="0" y="1324"/>
                    </a:cubicBezTo>
                    <a:cubicBezTo>
                      <a:pt x="0" y="1020"/>
                      <a:pt x="0" y="716"/>
                      <a:pt x="0" y="412"/>
                    </a:cubicBezTo>
                    <a:cubicBezTo>
                      <a:pt x="22" y="400"/>
                      <a:pt x="43" y="388"/>
                      <a:pt x="65" y="377"/>
                    </a:cubicBezTo>
                    <a:cubicBezTo>
                      <a:pt x="118" y="349"/>
                      <a:pt x="170" y="353"/>
                      <a:pt x="221" y="383"/>
                    </a:cubicBezTo>
                    <a:cubicBezTo>
                      <a:pt x="257" y="404"/>
                      <a:pt x="288" y="433"/>
                      <a:pt x="315" y="466"/>
                    </a:cubicBezTo>
                    <a:cubicBezTo>
                      <a:pt x="328" y="481"/>
                      <a:pt x="343" y="492"/>
                      <a:pt x="363" y="496"/>
                    </a:cubicBezTo>
                    <a:cubicBezTo>
                      <a:pt x="394" y="502"/>
                      <a:pt x="426" y="500"/>
                      <a:pt x="458" y="497"/>
                    </a:cubicBezTo>
                    <a:cubicBezTo>
                      <a:pt x="496" y="494"/>
                      <a:pt x="534" y="484"/>
                      <a:pt x="571" y="489"/>
                    </a:cubicBezTo>
                    <a:cubicBezTo>
                      <a:pt x="613" y="495"/>
                      <a:pt x="650" y="488"/>
                      <a:pt x="686" y="466"/>
                    </a:cubicBezTo>
                    <a:cubicBezTo>
                      <a:pt x="706" y="453"/>
                      <a:pt x="726" y="440"/>
                      <a:pt x="747" y="428"/>
                    </a:cubicBezTo>
                    <a:cubicBezTo>
                      <a:pt x="800" y="399"/>
                      <a:pt x="855" y="380"/>
                      <a:pt x="916" y="383"/>
                    </a:cubicBezTo>
                    <a:cubicBezTo>
                      <a:pt x="946" y="384"/>
                      <a:pt x="975" y="383"/>
                      <a:pt x="1004" y="383"/>
                    </a:cubicBezTo>
                    <a:cubicBezTo>
                      <a:pt x="1045" y="382"/>
                      <a:pt x="1083" y="372"/>
                      <a:pt x="1114" y="343"/>
                    </a:cubicBezTo>
                    <a:cubicBezTo>
                      <a:pt x="1144" y="317"/>
                      <a:pt x="1176" y="295"/>
                      <a:pt x="1214" y="282"/>
                    </a:cubicBezTo>
                    <a:cubicBezTo>
                      <a:pt x="1253" y="269"/>
                      <a:pt x="1289" y="250"/>
                      <a:pt x="1324" y="230"/>
                    </a:cubicBezTo>
                    <a:cubicBezTo>
                      <a:pt x="1428" y="169"/>
                      <a:pt x="1524" y="98"/>
                      <a:pt x="1624" y="32"/>
                    </a:cubicBezTo>
                    <a:cubicBezTo>
                      <a:pt x="1644" y="19"/>
                      <a:pt x="1664" y="5"/>
                      <a:pt x="1688" y="0"/>
                    </a:cubicBezTo>
                    <a:cubicBezTo>
                      <a:pt x="1707" y="0"/>
                      <a:pt x="1725" y="0"/>
                      <a:pt x="1744" y="0"/>
                    </a:cubicBezTo>
                    <a:cubicBezTo>
                      <a:pt x="1778" y="14"/>
                      <a:pt x="1809" y="34"/>
                      <a:pt x="1837" y="57"/>
                    </a:cubicBezTo>
                    <a:cubicBezTo>
                      <a:pt x="1859" y="74"/>
                      <a:pt x="1884" y="86"/>
                      <a:pt x="1910" y="95"/>
                    </a:cubicBezTo>
                    <a:cubicBezTo>
                      <a:pt x="1953" y="110"/>
                      <a:pt x="1997" y="117"/>
                      <a:pt x="2043" y="120"/>
                    </a:cubicBezTo>
                    <a:cubicBezTo>
                      <a:pt x="2113" y="126"/>
                      <a:pt x="2183" y="127"/>
                      <a:pt x="2252" y="121"/>
                    </a:cubicBezTo>
                    <a:cubicBezTo>
                      <a:pt x="2320" y="114"/>
                      <a:pt x="2385" y="116"/>
                      <a:pt x="2449" y="137"/>
                    </a:cubicBezTo>
                    <a:cubicBezTo>
                      <a:pt x="2556" y="172"/>
                      <a:pt x="2656" y="223"/>
                      <a:pt x="2758" y="270"/>
                    </a:cubicBezTo>
                    <a:cubicBezTo>
                      <a:pt x="2803" y="291"/>
                      <a:pt x="2848" y="313"/>
                      <a:pt x="2898" y="319"/>
                    </a:cubicBezTo>
                    <a:cubicBezTo>
                      <a:pt x="2990" y="331"/>
                      <a:pt x="3082" y="324"/>
                      <a:pt x="3172" y="309"/>
                    </a:cubicBezTo>
                    <a:cubicBezTo>
                      <a:pt x="3198" y="305"/>
                      <a:pt x="3219" y="309"/>
                      <a:pt x="3240" y="324"/>
                    </a:cubicBezTo>
                    <a:cubicBezTo>
                      <a:pt x="3265" y="343"/>
                      <a:pt x="3288" y="364"/>
                      <a:pt x="3316" y="380"/>
                    </a:cubicBezTo>
                    <a:cubicBezTo>
                      <a:pt x="3340" y="394"/>
                      <a:pt x="3364" y="400"/>
                      <a:pt x="3391" y="386"/>
                    </a:cubicBezTo>
                    <a:cubicBezTo>
                      <a:pt x="3422" y="370"/>
                      <a:pt x="3453" y="373"/>
                      <a:pt x="3484" y="385"/>
                    </a:cubicBezTo>
                    <a:cubicBezTo>
                      <a:pt x="3520" y="400"/>
                      <a:pt x="3554" y="418"/>
                      <a:pt x="3589" y="435"/>
                    </a:cubicBezTo>
                    <a:cubicBezTo>
                      <a:pt x="3606" y="443"/>
                      <a:pt x="3623" y="451"/>
                      <a:pt x="3641" y="455"/>
                    </a:cubicBezTo>
                    <a:cubicBezTo>
                      <a:pt x="3692" y="466"/>
                      <a:pt x="3741" y="456"/>
                      <a:pt x="3790" y="438"/>
                    </a:cubicBezTo>
                    <a:cubicBezTo>
                      <a:pt x="3826" y="424"/>
                      <a:pt x="3862" y="408"/>
                      <a:pt x="3900" y="398"/>
                    </a:cubicBezTo>
                    <a:cubicBezTo>
                      <a:pt x="3970" y="379"/>
                      <a:pt x="4026" y="400"/>
                      <a:pt x="4071" y="454"/>
                    </a:cubicBezTo>
                    <a:cubicBezTo>
                      <a:pt x="4084" y="470"/>
                      <a:pt x="4095" y="486"/>
                      <a:pt x="4106" y="503"/>
                    </a:cubicBezTo>
                    <a:cubicBezTo>
                      <a:pt x="4124" y="529"/>
                      <a:pt x="4147" y="546"/>
                      <a:pt x="4179" y="550"/>
                    </a:cubicBezTo>
                    <a:cubicBezTo>
                      <a:pt x="4198" y="553"/>
                      <a:pt x="4214" y="562"/>
                      <a:pt x="4229" y="574"/>
                    </a:cubicBezTo>
                    <a:cubicBezTo>
                      <a:pt x="4253" y="592"/>
                      <a:pt x="4270" y="615"/>
                      <a:pt x="4288" y="639"/>
                    </a:cubicBezTo>
                    <a:cubicBezTo>
                      <a:pt x="4307" y="664"/>
                      <a:pt x="4323" y="691"/>
                      <a:pt x="4345" y="713"/>
                    </a:cubicBezTo>
                    <a:cubicBezTo>
                      <a:pt x="4365" y="734"/>
                      <a:pt x="4379" y="737"/>
                      <a:pt x="4405" y="724"/>
                    </a:cubicBezTo>
                    <a:cubicBezTo>
                      <a:pt x="4426" y="714"/>
                      <a:pt x="4445" y="703"/>
                      <a:pt x="4465" y="691"/>
                    </a:cubicBezTo>
                    <a:cubicBezTo>
                      <a:pt x="4522" y="657"/>
                      <a:pt x="4582" y="643"/>
                      <a:pt x="4648" y="668"/>
                    </a:cubicBezTo>
                    <a:cubicBezTo>
                      <a:pt x="4684" y="682"/>
                      <a:pt x="4722" y="679"/>
                      <a:pt x="4759" y="662"/>
                    </a:cubicBezTo>
                    <a:cubicBezTo>
                      <a:pt x="4773" y="655"/>
                      <a:pt x="4788" y="650"/>
                      <a:pt x="4804" y="645"/>
                    </a:cubicBezTo>
                    <a:cubicBezTo>
                      <a:pt x="4843" y="632"/>
                      <a:pt x="4875" y="643"/>
                      <a:pt x="4903" y="671"/>
                    </a:cubicBezTo>
                    <a:cubicBezTo>
                      <a:pt x="4943" y="710"/>
                      <a:pt x="4969" y="757"/>
                      <a:pt x="4992" y="806"/>
                    </a:cubicBezTo>
                    <a:cubicBezTo>
                      <a:pt x="4999" y="821"/>
                      <a:pt x="5006" y="824"/>
                      <a:pt x="5021" y="817"/>
                    </a:cubicBezTo>
                    <a:cubicBezTo>
                      <a:pt x="5053" y="802"/>
                      <a:pt x="5085" y="791"/>
                      <a:pt x="5119" y="781"/>
                    </a:cubicBezTo>
                    <a:cubicBezTo>
                      <a:pt x="5158" y="769"/>
                      <a:pt x="5196" y="768"/>
                      <a:pt x="5236" y="782"/>
                    </a:cubicBezTo>
                    <a:cubicBezTo>
                      <a:pt x="5308" y="806"/>
                      <a:pt x="5378" y="837"/>
                      <a:pt x="5448" y="865"/>
                    </a:cubicBezTo>
                    <a:cubicBezTo>
                      <a:pt x="5490" y="881"/>
                      <a:pt x="5526" y="904"/>
                      <a:pt x="5552" y="942"/>
                    </a:cubicBezTo>
                    <a:cubicBezTo>
                      <a:pt x="5560" y="952"/>
                      <a:pt x="5569" y="955"/>
                      <a:pt x="5582" y="955"/>
                    </a:cubicBezTo>
                    <a:cubicBezTo>
                      <a:pt x="5615" y="957"/>
                      <a:pt x="5648" y="957"/>
                      <a:pt x="5681" y="955"/>
                    </a:cubicBezTo>
                    <a:cubicBezTo>
                      <a:pt x="5722" y="953"/>
                      <a:pt x="5761" y="947"/>
                      <a:pt x="5798" y="932"/>
                    </a:cubicBezTo>
                    <a:cubicBezTo>
                      <a:pt x="5848" y="912"/>
                      <a:pt x="5895" y="888"/>
                      <a:pt x="5944" y="865"/>
                    </a:cubicBezTo>
                    <a:cubicBezTo>
                      <a:pt x="6023" y="828"/>
                      <a:pt x="6103" y="790"/>
                      <a:pt x="6188" y="766"/>
                    </a:cubicBezTo>
                    <a:cubicBezTo>
                      <a:pt x="6229" y="754"/>
                      <a:pt x="6271" y="744"/>
                      <a:pt x="6315" y="748"/>
                    </a:cubicBezTo>
                    <a:cubicBezTo>
                      <a:pt x="6340" y="751"/>
                      <a:pt x="6364" y="754"/>
                      <a:pt x="6389" y="755"/>
                    </a:cubicBezTo>
                    <a:cubicBezTo>
                      <a:pt x="6457" y="755"/>
                      <a:pt x="6526" y="759"/>
                      <a:pt x="6594" y="751"/>
                    </a:cubicBezTo>
                    <a:cubicBezTo>
                      <a:pt x="6672" y="743"/>
                      <a:pt x="6746" y="727"/>
                      <a:pt x="6807" y="674"/>
                    </a:cubicBezTo>
                    <a:cubicBezTo>
                      <a:pt x="6815" y="667"/>
                      <a:pt x="6825" y="661"/>
                      <a:pt x="6835" y="655"/>
                    </a:cubicBezTo>
                    <a:cubicBezTo>
                      <a:pt x="6886" y="622"/>
                      <a:pt x="6937" y="622"/>
                      <a:pt x="6988" y="656"/>
                    </a:cubicBezTo>
                    <a:cubicBezTo>
                      <a:pt x="7065" y="708"/>
                      <a:pt x="7141" y="760"/>
                      <a:pt x="7219" y="811"/>
                    </a:cubicBezTo>
                    <a:cubicBezTo>
                      <a:pt x="7274" y="847"/>
                      <a:pt x="7329" y="884"/>
                      <a:pt x="7391" y="907"/>
                    </a:cubicBezTo>
                    <a:cubicBezTo>
                      <a:pt x="7437" y="924"/>
                      <a:pt x="7478" y="947"/>
                      <a:pt x="7515" y="979"/>
                    </a:cubicBezTo>
                    <a:cubicBezTo>
                      <a:pt x="7535" y="997"/>
                      <a:pt x="7559" y="1007"/>
                      <a:pt x="7586" y="1012"/>
                    </a:cubicBezTo>
                    <a:cubicBezTo>
                      <a:pt x="7618" y="1017"/>
                      <a:pt x="7649" y="1012"/>
                      <a:pt x="7680" y="1016"/>
                    </a:cubicBezTo>
                    <a:close/>
                  </a:path>
                </a:pathLst>
              </a:custGeom>
              <a:solidFill>
                <a:srgbClr val="002C56">
                  <a:alpha val="50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7" name="Freeform 14">
                <a:extLst>
                  <a:ext uri="{FF2B5EF4-FFF2-40B4-BE49-F238E27FC236}">
                    <a16:creationId xmlns="" xmlns:a16="http://schemas.microsoft.com/office/drawing/2014/main" id="{14706AF1-7BEE-A745-8D14-7AC5EEC763BF}"/>
                  </a:ext>
                </a:extLst>
              </p:cNvPr>
              <p:cNvSpPr>
                <a:spLocks/>
              </p:cNvSpPr>
              <p:nvPr/>
            </p:nvSpPr>
            <p:spPr bwMode="invGray">
              <a:xfrm>
                <a:off x="-9196" y="5240338"/>
                <a:ext cx="9144000" cy="1089025"/>
              </a:xfrm>
              <a:custGeom>
                <a:avLst/>
                <a:gdLst>
                  <a:gd name="T0" fmla="*/ 4184 w 7680"/>
                  <a:gd name="T1" fmla="*/ 0 h 912"/>
                  <a:gd name="T2" fmla="*/ 4272 w 7680"/>
                  <a:gd name="T3" fmla="*/ 0 h 912"/>
                  <a:gd name="T4" fmla="*/ 4385 w 7680"/>
                  <a:gd name="T5" fmla="*/ 17 h 912"/>
                  <a:gd name="T6" fmla="*/ 4549 w 7680"/>
                  <a:gd name="T7" fmla="*/ 65 h 912"/>
                  <a:gd name="T8" fmla="*/ 4715 w 7680"/>
                  <a:gd name="T9" fmla="*/ 81 h 912"/>
                  <a:gd name="T10" fmla="*/ 4862 w 7680"/>
                  <a:gd name="T11" fmla="*/ 77 h 912"/>
                  <a:gd name="T12" fmla="*/ 5099 w 7680"/>
                  <a:gd name="T13" fmla="*/ 99 h 912"/>
                  <a:gd name="T14" fmla="*/ 5167 w 7680"/>
                  <a:gd name="T15" fmla="*/ 129 h 912"/>
                  <a:gd name="T16" fmla="*/ 5223 w 7680"/>
                  <a:gd name="T17" fmla="*/ 151 h 912"/>
                  <a:gd name="T18" fmla="*/ 5277 w 7680"/>
                  <a:gd name="T19" fmla="*/ 150 h 912"/>
                  <a:gd name="T20" fmla="*/ 5490 w 7680"/>
                  <a:gd name="T21" fmla="*/ 147 h 912"/>
                  <a:gd name="T22" fmla="*/ 5521 w 7680"/>
                  <a:gd name="T23" fmla="*/ 156 h 912"/>
                  <a:gd name="T24" fmla="*/ 5645 w 7680"/>
                  <a:gd name="T25" fmla="*/ 199 h 912"/>
                  <a:gd name="T26" fmla="*/ 5993 w 7680"/>
                  <a:gd name="T27" fmla="*/ 230 h 912"/>
                  <a:gd name="T28" fmla="*/ 6181 w 7680"/>
                  <a:gd name="T29" fmla="*/ 199 h 912"/>
                  <a:gd name="T30" fmla="*/ 6285 w 7680"/>
                  <a:gd name="T31" fmla="*/ 158 h 912"/>
                  <a:gd name="T32" fmla="*/ 6456 w 7680"/>
                  <a:gd name="T33" fmla="*/ 156 h 912"/>
                  <a:gd name="T34" fmla="*/ 6549 w 7680"/>
                  <a:gd name="T35" fmla="*/ 194 h 912"/>
                  <a:gd name="T36" fmla="*/ 6588 w 7680"/>
                  <a:gd name="T37" fmla="*/ 208 h 912"/>
                  <a:gd name="T38" fmla="*/ 6797 w 7680"/>
                  <a:gd name="T39" fmla="*/ 228 h 912"/>
                  <a:gd name="T40" fmla="*/ 7044 w 7680"/>
                  <a:gd name="T41" fmla="*/ 220 h 912"/>
                  <a:gd name="T42" fmla="*/ 7220 w 7680"/>
                  <a:gd name="T43" fmla="*/ 262 h 912"/>
                  <a:gd name="T44" fmla="*/ 7293 w 7680"/>
                  <a:gd name="T45" fmla="*/ 283 h 912"/>
                  <a:gd name="T46" fmla="*/ 7580 w 7680"/>
                  <a:gd name="T47" fmla="*/ 289 h 912"/>
                  <a:gd name="T48" fmla="*/ 7680 w 7680"/>
                  <a:gd name="T49" fmla="*/ 272 h 912"/>
                  <a:gd name="T50" fmla="*/ 7680 w 7680"/>
                  <a:gd name="T51" fmla="*/ 896 h 912"/>
                  <a:gd name="T52" fmla="*/ 7664 w 7680"/>
                  <a:gd name="T53" fmla="*/ 912 h 912"/>
                  <a:gd name="T54" fmla="*/ 16 w 7680"/>
                  <a:gd name="T55" fmla="*/ 912 h 912"/>
                  <a:gd name="T56" fmla="*/ 0 w 7680"/>
                  <a:gd name="T57" fmla="*/ 896 h 912"/>
                  <a:gd name="T58" fmla="*/ 0 w 7680"/>
                  <a:gd name="T59" fmla="*/ 348 h 912"/>
                  <a:gd name="T60" fmla="*/ 126 w 7680"/>
                  <a:gd name="T61" fmla="*/ 348 h 912"/>
                  <a:gd name="T62" fmla="*/ 387 w 7680"/>
                  <a:gd name="T63" fmla="*/ 330 h 912"/>
                  <a:gd name="T64" fmla="*/ 651 w 7680"/>
                  <a:gd name="T65" fmla="*/ 307 h 912"/>
                  <a:gd name="T66" fmla="*/ 837 w 7680"/>
                  <a:gd name="T67" fmla="*/ 307 h 912"/>
                  <a:gd name="T68" fmla="*/ 1056 w 7680"/>
                  <a:gd name="T69" fmla="*/ 277 h 912"/>
                  <a:gd name="T70" fmla="*/ 1295 w 7680"/>
                  <a:gd name="T71" fmla="*/ 244 h 912"/>
                  <a:gd name="T72" fmla="*/ 1670 w 7680"/>
                  <a:gd name="T73" fmla="*/ 282 h 912"/>
                  <a:gd name="T74" fmla="*/ 1877 w 7680"/>
                  <a:gd name="T75" fmla="*/ 275 h 912"/>
                  <a:gd name="T76" fmla="*/ 2406 w 7680"/>
                  <a:gd name="T77" fmla="*/ 203 h 912"/>
                  <a:gd name="T78" fmla="*/ 2649 w 7680"/>
                  <a:gd name="T79" fmla="*/ 207 h 912"/>
                  <a:gd name="T80" fmla="*/ 3087 w 7680"/>
                  <a:gd name="T81" fmla="*/ 206 h 912"/>
                  <a:gd name="T82" fmla="*/ 3392 w 7680"/>
                  <a:gd name="T83" fmla="*/ 152 h 912"/>
                  <a:gd name="T84" fmla="*/ 3472 w 7680"/>
                  <a:gd name="T85" fmla="*/ 143 h 912"/>
                  <a:gd name="T86" fmla="*/ 3550 w 7680"/>
                  <a:gd name="T87" fmla="*/ 146 h 912"/>
                  <a:gd name="T88" fmla="*/ 3727 w 7680"/>
                  <a:gd name="T89" fmla="*/ 117 h 912"/>
                  <a:gd name="T90" fmla="*/ 4028 w 7680"/>
                  <a:gd name="T91" fmla="*/ 36 h 912"/>
                  <a:gd name="T92" fmla="*/ 4184 w 7680"/>
                  <a:gd name="T9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80" h="912">
                    <a:moveTo>
                      <a:pt x="4184" y="0"/>
                    </a:moveTo>
                    <a:cubicBezTo>
                      <a:pt x="4213" y="0"/>
                      <a:pt x="4243" y="0"/>
                      <a:pt x="4272" y="0"/>
                    </a:cubicBezTo>
                    <a:cubicBezTo>
                      <a:pt x="4309" y="9"/>
                      <a:pt x="4347" y="10"/>
                      <a:pt x="4385" y="17"/>
                    </a:cubicBezTo>
                    <a:cubicBezTo>
                      <a:pt x="4441" y="26"/>
                      <a:pt x="4495" y="46"/>
                      <a:pt x="4549" y="65"/>
                    </a:cubicBezTo>
                    <a:cubicBezTo>
                      <a:pt x="4604" y="84"/>
                      <a:pt x="4658" y="86"/>
                      <a:pt x="4715" y="81"/>
                    </a:cubicBezTo>
                    <a:cubicBezTo>
                      <a:pt x="4764" y="78"/>
                      <a:pt x="4813" y="72"/>
                      <a:pt x="4862" y="77"/>
                    </a:cubicBezTo>
                    <a:cubicBezTo>
                      <a:pt x="4941" y="84"/>
                      <a:pt x="5020" y="92"/>
                      <a:pt x="5099" y="99"/>
                    </a:cubicBezTo>
                    <a:cubicBezTo>
                      <a:pt x="5125" y="102"/>
                      <a:pt x="5148" y="109"/>
                      <a:pt x="5167" y="129"/>
                    </a:cubicBezTo>
                    <a:cubicBezTo>
                      <a:pt x="5182" y="145"/>
                      <a:pt x="5202" y="150"/>
                      <a:pt x="5223" y="151"/>
                    </a:cubicBezTo>
                    <a:cubicBezTo>
                      <a:pt x="5241" y="151"/>
                      <a:pt x="5259" y="150"/>
                      <a:pt x="5277" y="150"/>
                    </a:cubicBezTo>
                    <a:cubicBezTo>
                      <a:pt x="5348" y="148"/>
                      <a:pt x="5419" y="141"/>
                      <a:pt x="5490" y="147"/>
                    </a:cubicBezTo>
                    <a:cubicBezTo>
                      <a:pt x="5501" y="148"/>
                      <a:pt x="5512" y="149"/>
                      <a:pt x="5521" y="156"/>
                    </a:cubicBezTo>
                    <a:cubicBezTo>
                      <a:pt x="5556" y="188"/>
                      <a:pt x="5601" y="195"/>
                      <a:pt x="5645" y="199"/>
                    </a:cubicBezTo>
                    <a:cubicBezTo>
                      <a:pt x="5761" y="210"/>
                      <a:pt x="5877" y="221"/>
                      <a:pt x="5993" y="230"/>
                    </a:cubicBezTo>
                    <a:cubicBezTo>
                      <a:pt x="6058" y="235"/>
                      <a:pt x="6121" y="226"/>
                      <a:pt x="6181" y="199"/>
                    </a:cubicBezTo>
                    <a:cubicBezTo>
                      <a:pt x="6215" y="184"/>
                      <a:pt x="6250" y="171"/>
                      <a:pt x="6285" y="158"/>
                    </a:cubicBezTo>
                    <a:cubicBezTo>
                      <a:pt x="6342" y="136"/>
                      <a:pt x="6399" y="133"/>
                      <a:pt x="6456" y="156"/>
                    </a:cubicBezTo>
                    <a:cubicBezTo>
                      <a:pt x="6487" y="168"/>
                      <a:pt x="6519" y="179"/>
                      <a:pt x="6549" y="194"/>
                    </a:cubicBezTo>
                    <a:cubicBezTo>
                      <a:pt x="6562" y="200"/>
                      <a:pt x="6574" y="206"/>
                      <a:pt x="6588" y="208"/>
                    </a:cubicBezTo>
                    <a:cubicBezTo>
                      <a:pt x="6657" y="217"/>
                      <a:pt x="6726" y="231"/>
                      <a:pt x="6797" y="228"/>
                    </a:cubicBezTo>
                    <a:cubicBezTo>
                      <a:pt x="6879" y="224"/>
                      <a:pt x="6962" y="217"/>
                      <a:pt x="7044" y="220"/>
                    </a:cubicBezTo>
                    <a:cubicBezTo>
                      <a:pt x="7106" y="222"/>
                      <a:pt x="7167" y="225"/>
                      <a:pt x="7220" y="262"/>
                    </a:cubicBezTo>
                    <a:cubicBezTo>
                      <a:pt x="7242" y="276"/>
                      <a:pt x="7268" y="280"/>
                      <a:pt x="7293" y="283"/>
                    </a:cubicBezTo>
                    <a:cubicBezTo>
                      <a:pt x="7388" y="296"/>
                      <a:pt x="7484" y="292"/>
                      <a:pt x="7580" y="289"/>
                    </a:cubicBezTo>
                    <a:cubicBezTo>
                      <a:pt x="7614" y="288"/>
                      <a:pt x="7648" y="286"/>
                      <a:pt x="7680" y="272"/>
                    </a:cubicBezTo>
                    <a:cubicBezTo>
                      <a:pt x="7680" y="480"/>
                      <a:pt x="7680" y="688"/>
                      <a:pt x="7680" y="896"/>
                    </a:cubicBezTo>
                    <a:cubicBezTo>
                      <a:pt x="7680" y="909"/>
                      <a:pt x="7678" y="912"/>
                      <a:pt x="7664" y="912"/>
                    </a:cubicBezTo>
                    <a:cubicBezTo>
                      <a:pt x="5115" y="912"/>
                      <a:pt x="2565" y="912"/>
                      <a:pt x="16" y="912"/>
                    </a:cubicBezTo>
                    <a:cubicBezTo>
                      <a:pt x="2" y="912"/>
                      <a:pt x="0" y="909"/>
                      <a:pt x="0" y="896"/>
                    </a:cubicBezTo>
                    <a:cubicBezTo>
                      <a:pt x="0" y="713"/>
                      <a:pt x="0" y="531"/>
                      <a:pt x="0" y="348"/>
                    </a:cubicBezTo>
                    <a:cubicBezTo>
                      <a:pt x="42" y="348"/>
                      <a:pt x="84" y="348"/>
                      <a:pt x="126" y="348"/>
                    </a:cubicBezTo>
                    <a:cubicBezTo>
                      <a:pt x="213" y="349"/>
                      <a:pt x="300" y="346"/>
                      <a:pt x="387" y="330"/>
                    </a:cubicBezTo>
                    <a:cubicBezTo>
                      <a:pt x="474" y="314"/>
                      <a:pt x="562" y="304"/>
                      <a:pt x="651" y="307"/>
                    </a:cubicBezTo>
                    <a:cubicBezTo>
                      <a:pt x="713" y="308"/>
                      <a:pt x="775" y="308"/>
                      <a:pt x="837" y="307"/>
                    </a:cubicBezTo>
                    <a:cubicBezTo>
                      <a:pt x="911" y="305"/>
                      <a:pt x="985" y="298"/>
                      <a:pt x="1056" y="277"/>
                    </a:cubicBezTo>
                    <a:cubicBezTo>
                      <a:pt x="1134" y="255"/>
                      <a:pt x="1214" y="245"/>
                      <a:pt x="1295" y="244"/>
                    </a:cubicBezTo>
                    <a:cubicBezTo>
                      <a:pt x="1422" y="242"/>
                      <a:pt x="1546" y="262"/>
                      <a:pt x="1670" y="282"/>
                    </a:cubicBezTo>
                    <a:cubicBezTo>
                      <a:pt x="1740" y="294"/>
                      <a:pt x="1807" y="297"/>
                      <a:pt x="1877" y="275"/>
                    </a:cubicBezTo>
                    <a:cubicBezTo>
                      <a:pt x="2049" y="221"/>
                      <a:pt x="2225" y="199"/>
                      <a:pt x="2406" y="203"/>
                    </a:cubicBezTo>
                    <a:cubicBezTo>
                      <a:pt x="2487" y="204"/>
                      <a:pt x="2568" y="207"/>
                      <a:pt x="2649" y="207"/>
                    </a:cubicBezTo>
                    <a:cubicBezTo>
                      <a:pt x="2795" y="208"/>
                      <a:pt x="2941" y="210"/>
                      <a:pt x="3087" y="206"/>
                    </a:cubicBezTo>
                    <a:cubicBezTo>
                      <a:pt x="3191" y="203"/>
                      <a:pt x="3295" y="194"/>
                      <a:pt x="3392" y="152"/>
                    </a:cubicBezTo>
                    <a:cubicBezTo>
                      <a:pt x="3418" y="141"/>
                      <a:pt x="3445" y="137"/>
                      <a:pt x="3472" y="143"/>
                    </a:cubicBezTo>
                    <a:cubicBezTo>
                      <a:pt x="3498" y="148"/>
                      <a:pt x="3524" y="149"/>
                      <a:pt x="3550" y="146"/>
                    </a:cubicBezTo>
                    <a:cubicBezTo>
                      <a:pt x="3610" y="141"/>
                      <a:pt x="3669" y="131"/>
                      <a:pt x="3727" y="117"/>
                    </a:cubicBezTo>
                    <a:cubicBezTo>
                      <a:pt x="3828" y="93"/>
                      <a:pt x="3926" y="56"/>
                      <a:pt x="4028" y="36"/>
                    </a:cubicBezTo>
                    <a:cubicBezTo>
                      <a:pt x="4081" y="26"/>
                      <a:pt x="4133" y="15"/>
                      <a:pt x="4184" y="0"/>
                    </a:cubicBezTo>
                    <a:close/>
                  </a:path>
                </a:pathLst>
              </a:custGeom>
              <a:solidFill>
                <a:srgbClr val="00447B">
                  <a:alpha val="45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grpSp>
        <p:sp>
          <p:nvSpPr>
            <p:cNvPr id="8" name="Rectangle 7">
              <a:extLst>
                <a:ext uri="{FF2B5EF4-FFF2-40B4-BE49-F238E27FC236}">
                  <a16:creationId xmlns="" xmlns:a16="http://schemas.microsoft.com/office/drawing/2014/main" id="{9715DF85-5D58-4D45-8D5D-EA119ECF8DA5}"/>
                </a:ext>
              </a:extLst>
            </p:cNvPr>
            <p:cNvSpPr>
              <a:spLocks noChangeAspect="1"/>
            </p:cNvSpPr>
            <p:nvPr userDrawn="1"/>
          </p:nvSpPr>
          <p:spPr>
            <a:xfrm>
              <a:off x="0" y="4799136"/>
              <a:ext cx="9144000" cy="2058864"/>
            </a:xfrm>
            <a:prstGeom prst="rect">
              <a:avLst/>
            </a:prstGeom>
            <a:solidFill>
              <a:srgbClr val="21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grpSp>
      <p:pic>
        <p:nvPicPr>
          <p:cNvPr id="13" name="Picture 12">
            <a:extLst>
              <a:ext uri="{FF2B5EF4-FFF2-40B4-BE49-F238E27FC236}">
                <a16:creationId xmlns="" xmlns:a16="http://schemas.microsoft.com/office/drawing/2014/main" id="{DD511870-6C2C-9B4F-B72D-29E80FF2976B}"/>
              </a:ext>
            </a:extLst>
          </p:cNvPr>
          <p:cNvPicPr>
            <a:picLocks noChangeAspect="1"/>
          </p:cNvPicPr>
          <p:nvPr userDrawn="1"/>
        </p:nvPicPr>
        <p:blipFill>
          <a:blip r:embed="rId2"/>
          <a:stretch>
            <a:fillRect/>
          </a:stretch>
        </p:blipFill>
        <p:spPr>
          <a:xfrm>
            <a:off x="425685" y="5853798"/>
            <a:ext cx="3686551" cy="710536"/>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943" y="5608487"/>
            <a:ext cx="4103867" cy="1596400"/>
          </a:xfrm>
          <a:prstGeom prst="rect">
            <a:avLst/>
          </a:prstGeom>
        </p:spPr>
      </p:pic>
    </p:spTree>
    <p:extLst>
      <p:ext uri="{BB962C8B-B14F-4D97-AF65-F5344CB8AC3E}">
        <p14:creationId xmlns:p14="http://schemas.microsoft.com/office/powerpoint/2010/main" val="3217302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with Bran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24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94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60659" y="461427"/>
            <a:ext cx="3635760" cy="1600200"/>
          </a:xfrm>
          <a:solidFill>
            <a:srgbClr val="215078">
              <a:alpha val="40000"/>
            </a:srgbClr>
          </a:solidFill>
        </p:spPr>
        <p:txBody>
          <a:bodyPr anchor="b">
            <a:normAutofit/>
          </a:bodyPr>
          <a:lstStyle>
            <a:lvl1pPr>
              <a:defRPr sz="2800"/>
            </a:lvl1pPr>
          </a:lstStyle>
          <a:p>
            <a:r>
              <a:rPr lang="en-US" dirty="0"/>
              <a:t>This is a sidebar</a:t>
            </a:r>
          </a:p>
        </p:txBody>
      </p:sp>
      <p:sp>
        <p:nvSpPr>
          <p:cNvPr id="4" name="Text Placeholder 3"/>
          <p:cNvSpPr>
            <a:spLocks noGrp="1"/>
          </p:cNvSpPr>
          <p:nvPr>
            <p:ph type="body" sz="half" idx="2" hasCustomPrompt="1"/>
          </p:nvPr>
        </p:nvSpPr>
        <p:spPr>
          <a:xfrm>
            <a:off x="7960659" y="2111574"/>
            <a:ext cx="3635760" cy="3782465"/>
          </a:xfrm>
          <a:solidFill>
            <a:srgbClr val="215078"/>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Here more space to describe this concept</a:t>
            </a:r>
          </a:p>
        </p:txBody>
      </p:sp>
      <p:sp>
        <p:nvSpPr>
          <p:cNvPr id="8" name="Text Placeholder 2">
            <a:extLst>
              <a:ext uri="{FF2B5EF4-FFF2-40B4-BE49-F238E27FC236}">
                <a16:creationId xmlns="" xmlns:a16="http://schemas.microsoft.com/office/drawing/2014/main" id="{E9F72973-CD17-A74A-99C7-B28F1B6D3709}"/>
              </a:ext>
            </a:extLst>
          </p:cNvPr>
          <p:cNvSpPr>
            <a:spLocks noGrp="1"/>
          </p:cNvSpPr>
          <p:nvPr>
            <p:ph idx="10" hasCustomPrompt="1"/>
          </p:nvPr>
        </p:nvSpPr>
        <p:spPr>
          <a:xfrm>
            <a:off x="839789" y="2111573"/>
            <a:ext cx="6660468" cy="3728292"/>
          </a:xfrm>
          <a:prstGeom prst="rect">
            <a:avLst/>
          </a:prstGeom>
        </p:spPr>
        <p:txBody>
          <a:bodyPr vert="horz" lIns="91440" tIns="45720" rIns="91440" bIns="45720" rtlCol="0">
            <a:normAutofit/>
          </a:bodyPr>
          <a:lstStyle>
            <a:lvl1pPr>
              <a:defRPr/>
            </a:lvl1pPr>
          </a:lstStyle>
          <a:p>
            <a:pPr lvl="0"/>
            <a:r>
              <a:rPr lang="en-US" dirty="0"/>
              <a:t>This is a bulleted list</a:t>
            </a:r>
          </a:p>
          <a:p>
            <a:pPr lvl="1"/>
            <a:r>
              <a:rPr lang="en-US" dirty="0"/>
              <a:t>Second level</a:t>
            </a:r>
          </a:p>
          <a:p>
            <a:pPr lvl="2"/>
            <a:r>
              <a:rPr lang="en-US" dirty="0"/>
              <a:t>Third level</a:t>
            </a:r>
          </a:p>
          <a:p>
            <a:pPr lvl="3"/>
            <a:r>
              <a:rPr lang="en-US" sz="1600" dirty="0"/>
              <a:t>Fourth level</a:t>
            </a:r>
            <a:endParaRPr lang="en-US" dirty="0"/>
          </a:p>
        </p:txBody>
      </p:sp>
      <p:sp>
        <p:nvSpPr>
          <p:cNvPr id="11" name="Title 1">
            <a:extLst>
              <a:ext uri="{FF2B5EF4-FFF2-40B4-BE49-F238E27FC236}">
                <a16:creationId xmlns="" xmlns:a16="http://schemas.microsoft.com/office/drawing/2014/main" id="{BAB5E974-1A98-CE4F-8F52-82003B546843}"/>
              </a:ext>
            </a:extLst>
          </p:cNvPr>
          <p:cNvSpPr txBox="1">
            <a:spLocks/>
          </p:cNvSpPr>
          <p:nvPr userDrawn="1"/>
        </p:nvSpPr>
        <p:spPr>
          <a:xfrm>
            <a:off x="757825" y="1460737"/>
            <a:ext cx="6742432" cy="600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215078"/>
                </a:solidFill>
                <a:latin typeface="Arial" panose="020B0604020202020204" pitchFamily="34" charset="0"/>
                <a:ea typeface="+mj-ea"/>
                <a:cs typeface="Arial" panose="020B0604020202020204" pitchFamily="34" charset="0"/>
              </a:defRPr>
            </a:lvl1pPr>
          </a:lstStyle>
          <a:p>
            <a:r>
              <a:rPr lang="en-US" sz="3600" dirty="0"/>
              <a:t>This is the title slide</a:t>
            </a:r>
          </a:p>
        </p:txBody>
      </p:sp>
    </p:spTree>
    <p:extLst>
      <p:ext uri="{BB962C8B-B14F-4D97-AF65-F5344CB8AC3E}">
        <p14:creationId xmlns:p14="http://schemas.microsoft.com/office/powerpoint/2010/main" val="564864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63703" y="4733365"/>
            <a:ext cx="5454556" cy="998925"/>
          </a:xfrm>
          <a:noFill/>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Photo Caption</a:t>
            </a:r>
          </a:p>
        </p:txBody>
      </p:sp>
      <p:sp>
        <p:nvSpPr>
          <p:cNvPr id="5" name="Picture Placeholder 2">
            <a:extLst>
              <a:ext uri="{FF2B5EF4-FFF2-40B4-BE49-F238E27FC236}">
                <a16:creationId xmlns="" xmlns:a16="http://schemas.microsoft.com/office/drawing/2014/main" id="{42A20654-726A-214E-9541-E46B9166F52F}"/>
              </a:ext>
            </a:extLst>
          </p:cNvPr>
          <p:cNvSpPr>
            <a:spLocks noGrp="1" noChangeAspect="1"/>
          </p:cNvSpPr>
          <p:nvPr>
            <p:ph type="pic" idx="1"/>
          </p:nvPr>
        </p:nvSpPr>
        <p:spPr>
          <a:xfrm>
            <a:off x="6163703" y="983556"/>
            <a:ext cx="5365855" cy="3665284"/>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2">
            <a:extLst>
              <a:ext uri="{FF2B5EF4-FFF2-40B4-BE49-F238E27FC236}">
                <a16:creationId xmlns="" xmlns:a16="http://schemas.microsoft.com/office/drawing/2014/main" id="{6C09360A-AA14-F045-ACE5-D69BBB1D4F93}"/>
              </a:ext>
            </a:extLst>
          </p:cNvPr>
          <p:cNvSpPr>
            <a:spLocks noGrp="1"/>
          </p:cNvSpPr>
          <p:nvPr>
            <p:ph type="body" idx="10" hasCustomPrompt="1"/>
          </p:nvPr>
        </p:nvSpPr>
        <p:spPr>
          <a:xfrm>
            <a:off x="839788" y="430306"/>
            <a:ext cx="5157787" cy="437990"/>
          </a:xfrm>
        </p:spPr>
        <p:txBody>
          <a:bodyPr anchor="b"/>
          <a:lstStyle>
            <a:lvl1pPr marL="0" indent="0">
              <a:buNone/>
              <a:defRPr sz="2400" b="1">
                <a:solidFill>
                  <a:srgbClr val="2150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the title of slide</a:t>
            </a:r>
          </a:p>
        </p:txBody>
      </p:sp>
      <p:sp>
        <p:nvSpPr>
          <p:cNvPr id="7" name="Content Placeholder 3">
            <a:extLst>
              <a:ext uri="{FF2B5EF4-FFF2-40B4-BE49-F238E27FC236}">
                <a16:creationId xmlns="" xmlns:a16="http://schemas.microsoft.com/office/drawing/2014/main" id="{5C3BCFAE-ED60-3D42-B9D7-7463FC2B6C51}"/>
              </a:ext>
            </a:extLst>
          </p:cNvPr>
          <p:cNvSpPr>
            <a:spLocks noGrp="1"/>
          </p:cNvSpPr>
          <p:nvPr>
            <p:ph sz="half" idx="11" hasCustomPrompt="1"/>
          </p:nvPr>
        </p:nvSpPr>
        <p:spPr>
          <a:xfrm>
            <a:off x="839788" y="983557"/>
            <a:ext cx="5157787" cy="474873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This is a bulleted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6950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06400" y="6245225"/>
            <a:ext cx="3048000" cy="47625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737600" y="6245225"/>
            <a:ext cx="3048000" cy="476250"/>
          </a:xfrm>
          <a:prstGeom prst="rect">
            <a:avLst/>
          </a:prstGeom>
          <a:ln/>
        </p:spPr>
        <p:txBody>
          <a:bodyPr/>
          <a:lstStyle>
            <a:lvl1pPr>
              <a:defRPr/>
            </a:lvl1pPr>
          </a:lstStyle>
          <a:p>
            <a:fld id="{1BD0AE45-89D4-4A64-BC74-57450B4DB92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3278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Best Title Slide Network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1359580"/>
          </a:xfrm>
          <a:noFill/>
        </p:spPr>
        <p:txBody>
          <a:bodyPr anchor="b"/>
          <a:lstStyle>
            <a:lvl1pPr algn="l">
              <a:defRPr sz="6000">
                <a:solidFill>
                  <a:srgbClr val="215078"/>
                </a:solidFill>
              </a:defRPr>
            </a:lvl1pPr>
          </a:lstStyle>
          <a:p>
            <a:r>
              <a:rPr lang="en-US" dirty="0"/>
              <a:t>Presentation Title</a:t>
            </a:r>
          </a:p>
        </p:txBody>
      </p:sp>
      <p:sp>
        <p:nvSpPr>
          <p:cNvPr id="3" name="Subtitle 2"/>
          <p:cNvSpPr>
            <a:spLocks noGrp="1"/>
          </p:cNvSpPr>
          <p:nvPr>
            <p:ph type="subTitle" idx="1" hasCustomPrompt="1"/>
          </p:nvPr>
        </p:nvSpPr>
        <p:spPr>
          <a:xfrm>
            <a:off x="914400" y="2585842"/>
            <a:ext cx="10363200" cy="564613"/>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More details about this presentation </a:t>
            </a:r>
          </a:p>
        </p:txBody>
      </p:sp>
      <p:grpSp>
        <p:nvGrpSpPr>
          <p:cNvPr id="12" name="Group 11">
            <a:extLst>
              <a:ext uri="{FF2B5EF4-FFF2-40B4-BE49-F238E27FC236}">
                <a16:creationId xmlns="" xmlns:a16="http://schemas.microsoft.com/office/drawing/2014/main" id="{DC6F81DB-968B-FD41-9893-142C4BC9228E}"/>
              </a:ext>
            </a:extLst>
          </p:cNvPr>
          <p:cNvGrpSpPr>
            <a:grpSpLocks noChangeAspect="1"/>
          </p:cNvGrpSpPr>
          <p:nvPr userDrawn="1"/>
        </p:nvGrpSpPr>
        <p:grpSpPr>
          <a:xfrm>
            <a:off x="0" y="3953124"/>
            <a:ext cx="12192000" cy="2904876"/>
            <a:chOff x="0" y="3953124"/>
            <a:chExt cx="9144000" cy="2904876"/>
          </a:xfrm>
        </p:grpSpPr>
        <p:grpSp>
          <p:nvGrpSpPr>
            <p:cNvPr id="4" name="Group 3">
              <a:extLst>
                <a:ext uri="{FF2B5EF4-FFF2-40B4-BE49-F238E27FC236}">
                  <a16:creationId xmlns="" xmlns:a16="http://schemas.microsoft.com/office/drawing/2014/main" id="{6757B20F-314D-E548-AC6A-BA54359BE3AD}"/>
                </a:ext>
              </a:extLst>
            </p:cNvPr>
            <p:cNvGrpSpPr>
              <a:grpSpLocks noChangeAspect="1"/>
            </p:cNvGrpSpPr>
            <p:nvPr userDrawn="1"/>
          </p:nvGrpSpPr>
          <p:grpSpPr bwMode="invGray">
            <a:xfrm>
              <a:off x="0" y="3953124"/>
              <a:ext cx="9144000" cy="953589"/>
              <a:chOff x="-9196" y="4724400"/>
              <a:chExt cx="9144000" cy="1604963"/>
            </a:xfrm>
          </p:grpSpPr>
          <p:sp>
            <p:nvSpPr>
              <p:cNvPr id="5" name="Freeform 18">
                <a:extLst>
                  <a:ext uri="{FF2B5EF4-FFF2-40B4-BE49-F238E27FC236}">
                    <a16:creationId xmlns="" xmlns:a16="http://schemas.microsoft.com/office/drawing/2014/main" id="{C8581952-42C0-BA40-846C-3FE125A69AD3}"/>
                  </a:ext>
                </a:extLst>
              </p:cNvPr>
              <p:cNvSpPr>
                <a:spLocks/>
              </p:cNvSpPr>
              <p:nvPr/>
            </p:nvSpPr>
            <p:spPr bwMode="invGray">
              <a:xfrm>
                <a:off x="-9196" y="5054600"/>
                <a:ext cx="9144000" cy="1274763"/>
              </a:xfrm>
              <a:custGeom>
                <a:avLst/>
                <a:gdLst>
                  <a:gd name="T0" fmla="*/ 7500 w 7680"/>
                  <a:gd name="T1" fmla="*/ 1 h 1067"/>
                  <a:gd name="T2" fmla="*/ 7666 w 7680"/>
                  <a:gd name="T3" fmla="*/ 1 h 1067"/>
                  <a:gd name="T4" fmla="*/ 7680 w 7680"/>
                  <a:gd name="T5" fmla="*/ 15 h 1067"/>
                  <a:gd name="T6" fmla="*/ 7680 w 7680"/>
                  <a:gd name="T7" fmla="*/ 743 h 1067"/>
                  <a:gd name="T8" fmla="*/ 7680 w 7680"/>
                  <a:gd name="T9" fmla="*/ 1053 h 1067"/>
                  <a:gd name="T10" fmla="*/ 7668 w 7680"/>
                  <a:gd name="T11" fmla="*/ 1065 h 1067"/>
                  <a:gd name="T12" fmla="*/ 7662 w 7680"/>
                  <a:gd name="T13" fmla="*/ 1065 h 1067"/>
                  <a:gd name="T14" fmla="*/ 18 w 7680"/>
                  <a:gd name="T15" fmla="*/ 1065 h 1067"/>
                  <a:gd name="T16" fmla="*/ 0 w 7680"/>
                  <a:gd name="T17" fmla="*/ 1047 h 1067"/>
                  <a:gd name="T18" fmla="*/ 0 w 7680"/>
                  <a:gd name="T19" fmla="*/ 653 h 1067"/>
                  <a:gd name="T20" fmla="*/ 120 w 7680"/>
                  <a:gd name="T21" fmla="*/ 670 h 1067"/>
                  <a:gd name="T22" fmla="*/ 427 w 7680"/>
                  <a:gd name="T23" fmla="*/ 712 h 1067"/>
                  <a:gd name="T24" fmla="*/ 748 w 7680"/>
                  <a:gd name="T25" fmla="*/ 733 h 1067"/>
                  <a:gd name="T26" fmla="*/ 1276 w 7680"/>
                  <a:gd name="T27" fmla="*/ 752 h 1067"/>
                  <a:gd name="T28" fmla="*/ 1617 w 7680"/>
                  <a:gd name="T29" fmla="*/ 744 h 1067"/>
                  <a:gd name="T30" fmla="*/ 1853 w 7680"/>
                  <a:gd name="T31" fmla="*/ 714 h 1067"/>
                  <a:gd name="T32" fmla="*/ 2514 w 7680"/>
                  <a:gd name="T33" fmla="*/ 600 h 1067"/>
                  <a:gd name="T34" fmla="*/ 2882 w 7680"/>
                  <a:gd name="T35" fmla="*/ 566 h 1067"/>
                  <a:gd name="T36" fmla="*/ 3156 w 7680"/>
                  <a:gd name="T37" fmla="*/ 589 h 1067"/>
                  <a:gd name="T38" fmla="*/ 3187 w 7680"/>
                  <a:gd name="T39" fmla="*/ 596 h 1067"/>
                  <a:gd name="T40" fmla="*/ 3587 w 7680"/>
                  <a:gd name="T41" fmla="*/ 605 h 1067"/>
                  <a:gd name="T42" fmla="*/ 4171 w 7680"/>
                  <a:gd name="T43" fmla="*/ 478 h 1067"/>
                  <a:gd name="T44" fmla="*/ 4620 w 7680"/>
                  <a:gd name="T45" fmla="*/ 401 h 1067"/>
                  <a:gd name="T46" fmla="*/ 4861 w 7680"/>
                  <a:gd name="T47" fmla="*/ 422 h 1067"/>
                  <a:gd name="T48" fmla="*/ 5401 w 7680"/>
                  <a:gd name="T49" fmla="*/ 481 h 1067"/>
                  <a:gd name="T50" fmla="*/ 5881 w 7680"/>
                  <a:gd name="T51" fmla="*/ 462 h 1067"/>
                  <a:gd name="T52" fmla="*/ 6396 w 7680"/>
                  <a:gd name="T53" fmla="*/ 364 h 1067"/>
                  <a:gd name="T54" fmla="*/ 7228 w 7680"/>
                  <a:gd name="T55" fmla="*/ 104 h 1067"/>
                  <a:gd name="T56" fmla="*/ 7500 w 7680"/>
                  <a:gd name="T57" fmla="*/ 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80" h="1067">
                    <a:moveTo>
                      <a:pt x="7500" y="1"/>
                    </a:moveTo>
                    <a:cubicBezTo>
                      <a:pt x="7555" y="1"/>
                      <a:pt x="7611" y="1"/>
                      <a:pt x="7666" y="1"/>
                    </a:cubicBezTo>
                    <a:cubicBezTo>
                      <a:pt x="7678" y="0"/>
                      <a:pt x="7680" y="3"/>
                      <a:pt x="7680" y="15"/>
                    </a:cubicBezTo>
                    <a:cubicBezTo>
                      <a:pt x="7680" y="258"/>
                      <a:pt x="7680" y="500"/>
                      <a:pt x="7680" y="743"/>
                    </a:cubicBezTo>
                    <a:cubicBezTo>
                      <a:pt x="7680" y="846"/>
                      <a:pt x="7680" y="950"/>
                      <a:pt x="7680" y="1053"/>
                    </a:cubicBezTo>
                    <a:cubicBezTo>
                      <a:pt x="7680" y="1063"/>
                      <a:pt x="7678" y="1067"/>
                      <a:pt x="7668" y="1065"/>
                    </a:cubicBezTo>
                    <a:cubicBezTo>
                      <a:pt x="7666" y="1065"/>
                      <a:pt x="7664" y="1065"/>
                      <a:pt x="7662" y="1065"/>
                    </a:cubicBezTo>
                    <a:cubicBezTo>
                      <a:pt x="5114" y="1065"/>
                      <a:pt x="2566" y="1065"/>
                      <a:pt x="18" y="1065"/>
                    </a:cubicBezTo>
                    <a:cubicBezTo>
                      <a:pt x="3" y="1065"/>
                      <a:pt x="0" y="1062"/>
                      <a:pt x="0" y="1047"/>
                    </a:cubicBezTo>
                    <a:cubicBezTo>
                      <a:pt x="0" y="916"/>
                      <a:pt x="0" y="784"/>
                      <a:pt x="0" y="653"/>
                    </a:cubicBezTo>
                    <a:cubicBezTo>
                      <a:pt x="41" y="654"/>
                      <a:pt x="80" y="665"/>
                      <a:pt x="120" y="670"/>
                    </a:cubicBezTo>
                    <a:cubicBezTo>
                      <a:pt x="223" y="685"/>
                      <a:pt x="325" y="702"/>
                      <a:pt x="427" y="712"/>
                    </a:cubicBezTo>
                    <a:cubicBezTo>
                      <a:pt x="534" y="722"/>
                      <a:pt x="641" y="727"/>
                      <a:pt x="748" y="733"/>
                    </a:cubicBezTo>
                    <a:cubicBezTo>
                      <a:pt x="924" y="744"/>
                      <a:pt x="1100" y="749"/>
                      <a:pt x="1276" y="752"/>
                    </a:cubicBezTo>
                    <a:cubicBezTo>
                      <a:pt x="1390" y="754"/>
                      <a:pt x="1504" y="750"/>
                      <a:pt x="1617" y="744"/>
                    </a:cubicBezTo>
                    <a:cubicBezTo>
                      <a:pt x="1696" y="739"/>
                      <a:pt x="1775" y="732"/>
                      <a:pt x="1853" y="714"/>
                    </a:cubicBezTo>
                    <a:cubicBezTo>
                      <a:pt x="2071" y="663"/>
                      <a:pt x="2292" y="628"/>
                      <a:pt x="2514" y="600"/>
                    </a:cubicBezTo>
                    <a:cubicBezTo>
                      <a:pt x="2637" y="584"/>
                      <a:pt x="2759" y="571"/>
                      <a:pt x="2882" y="566"/>
                    </a:cubicBezTo>
                    <a:cubicBezTo>
                      <a:pt x="2974" y="562"/>
                      <a:pt x="3067" y="557"/>
                      <a:pt x="3156" y="589"/>
                    </a:cubicBezTo>
                    <a:cubicBezTo>
                      <a:pt x="3166" y="593"/>
                      <a:pt x="3176" y="594"/>
                      <a:pt x="3187" y="596"/>
                    </a:cubicBezTo>
                    <a:cubicBezTo>
                      <a:pt x="3320" y="618"/>
                      <a:pt x="3453" y="616"/>
                      <a:pt x="3587" y="605"/>
                    </a:cubicBezTo>
                    <a:cubicBezTo>
                      <a:pt x="3788" y="589"/>
                      <a:pt x="3983" y="548"/>
                      <a:pt x="4171" y="478"/>
                    </a:cubicBezTo>
                    <a:cubicBezTo>
                      <a:pt x="4316" y="424"/>
                      <a:pt x="4465" y="396"/>
                      <a:pt x="4620" y="401"/>
                    </a:cubicBezTo>
                    <a:cubicBezTo>
                      <a:pt x="4700" y="403"/>
                      <a:pt x="4781" y="412"/>
                      <a:pt x="4861" y="422"/>
                    </a:cubicBezTo>
                    <a:cubicBezTo>
                      <a:pt x="5040" y="444"/>
                      <a:pt x="5219" y="472"/>
                      <a:pt x="5401" y="481"/>
                    </a:cubicBezTo>
                    <a:cubicBezTo>
                      <a:pt x="5562" y="490"/>
                      <a:pt x="5722" y="484"/>
                      <a:pt x="5881" y="462"/>
                    </a:cubicBezTo>
                    <a:cubicBezTo>
                      <a:pt x="6054" y="438"/>
                      <a:pt x="6225" y="399"/>
                      <a:pt x="6396" y="364"/>
                    </a:cubicBezTo>
                    <a:cubicBezTo>
                      <a:pt x="6682" y="305"/>
                      <a:pt x="6960" y="222"/>
                      <a:pt x="7228" y="104"/>
                    </a:cubicBezTo>
                    <a:cubicBezTo>
                      <a:pt x="7317" y="65"/>
                      <a:pt x="7403" y="19"/>
                      <a:pt x="7500" y="1"/>
                    </a:cubicBezTo>
                    <a:close/>
                  </a:path>
                </a:pathLst>
              </a:custGeom>
              <a:solidFill>
                <a:srgbClr val="002C56">
                  <a:alpha val="59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6" name="Freeform 5">
                <a:extLst>
                  <a:ext uri="{FF2B5EF4-FFF2-40B4-BE49-F238E27FC236}">
                    <a16:creationId xmlns="" xmlns:a16="http://schemas.microsoft.com/office/drawing/2014/main" id="{B124A7F8-9758-3346-A09C-ED9A4BD28401}"/>
                  </a:ext>
                </a:extLst>
              </p:cNvPr>
              <p:cNvSpPr>
                <a:spLocks/>
              </p:cNvSpPr>
              <p:nvPr/>
            </p:nvSpPr>
            <p:spPr bwMode="invGray">
              <a:xfrm>
                <a:off x="-9196" y="4724400"/>
                <a:ext cx="9144000" cy="1604963"/>
              </a:xfrm>
              <a:custGeom>
                <a:avLst/>
                <a:gdLst>
                  <a:gd name="T0" fmla="*/ 7680 w 7680"/>
                  <a:gd name="T1" fmla="*/ 1332 h 1346"/>
                  <a:gd name="T2" fmla="*/ 7660 w 7680"/>
                  <a:gd name="T3" fmla="*/ 1344 h 1346"/>
                  <a:gd name="T4" fmla="*/ 0 w 7680"/>
                  <a:gd name="T5" fmla="*/ 1324 h 1346"/>
                  <a:gd name="T6" fmla="*/ 65 w 7680"/>
                  <a:gd name="T7" fmla="*/ 377 h 1346"/>
                  <a:gd name="T8" fmla="*/ 315 w 7680"/>
                  <a:gd name="T9" fmla="*/ 466 h 1346"/>
                  <a:gd name="T10" fmla="*/ 458 w 7680"/>
                  <a:gd name="T11" fmla="*/ 497 h 1346"/>
                  <a:gd name="T12" fmla="*/ 686 w 7680"/>
                  <a:gd name="T13" fmla="*/ 466 h 1346"/>
                  <a:gd name="T14" fmla="*/ 916 w 7680"/>
                  <a:gd name="T15" fmla="*/ 383 h 1346"/>
                  <a:gd name="T16" fmla="*/ 1114 w 7680"/>
                  <a:gd name="T17" fmla="*/ 343 h 1346"/>
                  <a:gd name="T18" fmla="*/ 1324 w 7680"/>
                  <a:gd name="T19" fmla="*/ 230 h 1346"/>
                  <a:gd name="T20" fmla="*/ 1688 w 7680"/>
                  <a:gd name="T21" fmla="*/ 0 h 1346"/>
                  <a:gd name="T22" fmla="*/ 1837 w 7680"/>
                  <a:gd name="T23" fmla="*/ 57 h 1346"/>
                  <a:gd name="T24" fmla="*/ 2043 w 7680"/>
                  <a:gd name="T25" fmla="*/ 120 h 1346"/>
                  <a:gd name="T26" fmla="*/ 2449 w 7680"/>
                  <a:gd name="T27" fmla="*/ 137 h 1346"/>
                  <a:gd name="T28" fmla="*/ 2898 w 7680"/>
                  <a:gd name="T29" fmla="*/ 319 h 1346"/>
                  <a:gd name="T30" fmla="*/ 3240 w 7680"/>
                  <a:gd name="T31" fmla="*/ 324 h 1346"/>
                  <a:gd name="T32" fmla="*/ 3391 w 7680"/>
                  <a:gd name="T33" fmla="*/ 386 h 1346"/>
                  <a:gd name="T34" fmla="*/ 3589 w 7680"/>
                  <a:gd name="T35" fmla="*/ 435 h 1346"/>
                  <a:gd name="T36" fmla="*/ 3790 w 7680"/>
                  <a:gd name="T37" fmla="*/ 438 h 1346"/>
                  <a:gd name="T38" fmla="*/ 4071 w 7680"/>
                  <a:gd name="T39" fmla="*/ 454 h 1346"/>
                  <a:gd name="T40" fmla="*/ 4179 w 7680"/>
                  <a:gd name="T41" fmla="*/ 550 h 1346"/>
                  <a:gd name="T42" fmla="*/ 4288 w 7680"/>
                  <a:gd name="T43" fmla="*/ 639 h 1346"/>
                  <a:gd name="T44" fmla="*/ 4405 w 7680"/>
                  <a:gd name="T45" fmla="*/ 724 h 1346"/>
                  <a:gd name="T46" fmla="*/ 4648 w 7680"/>
                  <a:gd name="T47" fmla="*/ 668 h 1346"/>
                  <a:gd name="T48" fmla="*/ 4804 w 7680"/>
                  <a:gd name="T49" fmla="*/ 645 h 1346"/>
                  <a:gd name="T50" fmla="*/ 4992 w 7680"/>
                  <a:gd name="T51" fmla="*/ 806 h 1346"/>
                  <a:gd name="T52" fmla="*/ 5119 w 7680"/>
                  <a:gd name="T53" fmla="*/ 781 h 1346"/>
                  <a:gd name="T54" fmla="*/ 5448 w 7680"/>
                  <a:gd name="T55" fmla="*/ 865 h 1346"/>
                  <a:gd name="T56" fmla="*/ 5582 w 7680"/>
                  <a:gd name="T57" fmla="*/ 955 h 1346"/>
                  <a:gd name="T58" fmla="*/ 5798 w 7680"/>
                  <a:gd name="T59" fmla="*/ 932 h 1346"/>
                  <a:gd name="T60" fmla="*/ 6188 w 7680"/>
                  <a:gd name="T61" fmla="*/ 766 h 1346"/>
                  <a:gd name="T62" fmla="*/ 6389 w 7680"/>
                  <a:gd name="T63" fmla="*/ 755 h 1346"/>
                  <a:gd name="T64" fmla="*/ 6807 w 7680"/>
                  <a:gd name="T65" fmla="*/ 674 h 1346"/>
                  <a:gd name="T66" fmla="*/ 6988 w 7680"/>
                  <a:gd name="T67" fmla="*/ 656 h 1346"/>
                  <a:gd name="T68" fmla="*/ 7391 w 7680"/>
                  <a:gd name="T69" fmla="*/ 907 h 1346"/>
                  <a:gd name="T70" fmla="*/ 7586 w 7680"/>
                  <a:gd name="T71" fmla="*/ 101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0" h="1346">
                    <a:moveTo>
                      <a:pt x="7680" y="1016"/>
                    </a:moveTo>
                    <a:cubicBezTo>
                      <a:pt x="7680" y="1121"/>
                      <a:pt x="7680" y="1227"/>
                      <a:pt x="7680" y="1332"/>
                    </a:cubicBezTo>
                    <a:cubicBezTo>
                      <a:pt x="7680" y="1342"/>
                      <a:pt x="7678" y="1346"/>
                      <a:pt x="7668" y="1344"/>
                    </a:cubicBezTo>
                    <a:cubicBezTo>
                      <a:pt x="7665" y="1344"/>
                      <a:pt x="7663" y="1344"/>
                      <a:pt x="7660" y="1344"/>
                    </a:cubicBezTo>
                    <a:cubicBezTo>
                      <a:pt x="5113" y="1344"/>
                      <a:pt x="2567" y="1344"/>
                      <a:pt x="20" y="1344"/>
                    </a:cubicBezTo>
                    <a:cubicBezTo>
                      <a:pt x="2" y="1344"/>
                      <a:pt x="0" y="1340"/>
                      <a:pt x="0" y="1324"/>
                    </a:cubicBezTo>
                    <a:cubicBezTo>
                      <a:pt x="0" y="1020"/>
                      <a:pt x="0" y="716"/>
                      <a:pt x="0" y="412"/>
                    </a:cubicBezTo>
                    <a:cubicBezTo>
                      <a:pt x="22" y="400"/>
                      <a:pt x="43" y="388"/>
                      <a:pt x="65" y="377"/>
                    </a:cubicBezTo>
                    <a:cubicBezTo>
                      <a:pt x="118" y="349"/>
                      <a:pt x="170" y="353"/>
                      <a:pt x="221" y="383"/>
                    </a:cubicBezTo>
                    <a:cubicBezTo>
                      <a:pt x="257" y="404"/>
                      <a:pt x="288" y="433"/>
                      <a:pt x="315" y="466"/>
                    </a:cubicBezTo>
                    <a:cubicBezTo>
                      <a:pt x="328" y="481"/>
                      <a:pt x="343" y="492"/>
                      <a:pt x="363" y="496"/>
                    </a:cubicBezTo>
                    <a:cubicBezTo>
                      <a:pt x="394" y="502"/>
                      <a:pt x="426" y="500"/>
                      <a:pt x="458" y="497"/>
                    </a:cubicBezTo>
                    <a:cubicBezTo>
                      <a:pt x="496" y="494"/>
                      <a:pt x="534" y="484"/>
                      <a:pt x="571" y="489"/>
                    </a:cubicBezTo>
                    <a:cubicBezTo>
                      <a:pt x="613" y="495"/>
                      <a:pt x="650" y="488"/>
                      <a:pt x="686" y="466"/>
                    </a:cubicBezTo>
                    <a:cubicBezTo>
                      <a:pt x="706" y="453"/>
                      <a:pt x="726" y="440"/>
                      <a:pt x="747" y="428"/>
                    </a:cubicBezTo>
                    <a:cubicBezTo>
                      <a:pt x="800" y="399"/>
                      <a:pt x="855" y="380"/>
                      <a:pt x="916" y="383"/>
                    </a:cubicBezTo>
                    <a:cubicBezTo>
                      <a:pt x="946" y="384"/>
                      <a:pt x="975" y="383"/>
                      <a:pt x="1004" y="383"/>
                    </a:cubicBezTo>
                    <a:cubicBezTo>
                      <a:pt x="1045" y="382"/>
                      <a:pt x="1083" y="372"/>
                      <a:pt x="1114" y="343"/>
                    </a:cubicBezTo>
                    <a:cubicBezTo>
                      <a:pt x="1144" y="317"/>
                      <a:pt x="1176" y="295"/>
                      <a:pt x="1214" y="282"/>
                    </a:cubicBezTo>
                    <a:cubicBezTo>
                      <a:pt x="1253" y="269"/>
                      <a:pt x="1289" y="250"/>
                      <a:pt x="1324" y="230"/>
                    </a:cubicBezTo>
                    <a:cubicBezTo>
                      <a:pt x="1428" y="169"/>
                      <a:pt x="1524" y="98"/>
                      <a:pt x="1624" y="32"/>
                    </a:cubicBezTo>
                    <a:cubicBezTo>
                      <a:pt x="1644" y="19"/>
                      <a:pt x="1664" y="5"/>
                      <a:pt x="1688" y="0"/>
                    </a:cubicBezTo>
                    <a:cubicBezTo>
                      <a:pt x="1707" y="0"/>
                      <a:pt x="1725" y="0"/>
                      <a:pt x="1744" y="0"/>
                    </a:cubicBezTo>
                    <a:cubicBezTo>
                      <a:pt x="1778" y="14"/>
                      <a:pt x="1809" y="34"/>
                      <a:pt x="1837" y="57"/>
                    </a:cubicBezTo>
                    <a:cubicBezTo>
                      <a:pt x="1859" y="74"/>
                      <a:pt x="1884" y="86"/>
                      <a:pt x="1910" y="95"/>
                    </a:cubicBezTo>
                    <a:cubicBezTo>
                      <a:pt x="1953" y="110"/>
                      <a:pt x="1997" y="117"/>
                      <a:pt x="2043" y="120"/>
                    </a:cubicBezTo>
                    <a:cubicBezTo>
                      <a:pt x="2113" y="126"/>
                      <a:pt x="2183" y="127"/>
                      <a:pt x="2252" y="121"/>
                    </a:cubicBezTo>
                    <a:cubicBezTo>
                      <a:pt x="2320" y="114"/>
                      <a:pt x="2385" y="116"/>
                      <a:pt x="2449" y="137"/>
                    </a:cubicBezTo>
                    <a:cubicBezTo>
                      <a:pt x="2556" y="172"/>
                      <a:pt x="2656" y="223"/>
                      <a:pt x="2758" y="270"/>
                    </a:cubicBezTo>
                    <a:cubicBezTo>
                      <a:pt x="2803" y="291"/>
                      <a:pt x="2848" y="313"/>
                      <a:pt x="2898" y="319"/>
                    </a:cubicBezTo>
                    <a:cubicBezTo>
                      <a:pt x="2990" y="331"/>
                      <a:pt x="3082" y="324"/>
                      <a:pt x="3172" y="309"/>
                    </a:cubicBezTo>
                    <a:cubicBezTo>
                      <a:pt x="3198" y="305"/>
                      <a:pt x="3219" y="309"/>
                      <a:pt x="3240" y="324"/>
                    </a:cubicBezTo>
                    <a:cubicBezTo>
                      <a:pt x="3265" y="343"/>
                      <a:pt x="3288" y="364"/>
                      <a:pt x="3316" y="380"/>
                    </a:cubicBezTo>
                    <a:cubicBezTo>
                      <a:pt x="3340" y="394"/>
                      <a:pt x="3364" y="400"/>
                      <a:pt x="3391" y="386"/>
                    </a:cubicBezTo>
                    <a:cubicBezTo>
                      <a:pt x="3422" y="370"/>
                      <a:pt x="3453" y="373"/>
                      <a:pt x="3484" y="385"/>
                    </a:cubicBezTo>
                    <a:cubicBezTo>
                      <a:pt x="3520" y="400"/>
                      <a:pt x="3554" y="418"/>
                      <a:pt x="3589" y="435"/>
                    </a:cubicBezTo>
                    <a:cubicBezTo>
                      <a:pt x="3606" y="443"/>
                      <a:pt x="3623" y="451"/>
                      <a:pt x="3641" y="455"/>
                    </a:cubicBezTo>
                    <a:cubicBezTo>
                      <a:pt x="3692" y="466"/>
                      <a:pt x="3741" y="456"/>
                      <a:pt x="3790" y="438"/>
                    </a:cubicBezTo>
                    <a:cubicBezTo>
                      <a:pt x="3826" y="424"/>
                      <a:pt x="3862" y="408"/>
                      <a:pt x="3900" y="398"/>
                    </a:cubicBezTo>
                    <a:cubicBezTo>
                      <a:pt x="3970" y="379"/>
                      <a:pt x="4026" y="400"/>
                      <a:pt x="4071" y="454"/>
                    </a:cubicBezTo>
                    <a:cubicBezTo>
                      <a:pt x="4084" y="470"/>
                      <a:pt x="4095" y="486"/>
                      <a:pt x="4106" y="503"/>
                    </a:cubicBezTo>
                    <a:cubicBezTo>
                      <a:pt x="4124" y="529"/>
                      <a:pt x="4147" y="546"/>
                      <a:pt x="4179" y="550"/>
                    </a:cubicBezTo>
                    <a:cubicBezTo>
                      <a:pt x="4198" y="553"/>
                      <a:pt x="4214" y="562"/>
                      <a:pt x="4229" y="574"/>
                    </a:cubicBezTo>
                    <a:cubicBezTo>
                      <a:pt x="4253" y="592"/>
                      <a:pt x="4270" y="615"/>
                      <a:pt x="4288" y="639"/>
                    </a:cubicBezTo>
                    <a:cubicBezTo>
                      <a:pt x="4307" y="664"/>
                      <a:pt x="4323" y="691"/>
                      <a:pt x="4345" y="713"/>
                    </a:cubicBezTo>
                    <a:cubicBezTo>
                      <a:pt x="4365" y="734"/>
                      <a:pt x="4379" y="737"/>
                      <a:pt x="4405" y="724"/>
                    </a:cubicBezTo>
                    <a:cubicBezTo>
                      <a:pt x="4426" y="714"/>
                      <a:pt x="4445" y="703"/>
                      <a:pt x="4465" y="691"/>
                    </a:cubicBezTo>
                    <a:cubicBezTo>
                      <a:pt x="4522" y="657"/>
                      <a:pt x="4582" y="643"/>
                      <a:pt x="4648" y="668"/>
                    </a:cubicBezTo>
                    <a:cubicBezTo>
                      <a:pt x="4684" y="682"/>
                      <a:pt x="4722" y="679"/>
                      <a:pt x="4759" y="662"/>
                    </a:cubicBezTo>
                    <a:cubicBezTo>
                      <a:pt x="4773" y="655"/>
                      <a:pt x="4788" y="650"/>
                      <a:pt x="4804" y="645"/>
                    </a:cubicBezTo>
                    <a:cubicBezTo>
                      <a:pt x="4843" y="632"/>
                      <a:pt x="4875" y="643"/>
                      <a:pt x="4903" y="671"/>
                    </a:cubicBezTo>
                    <a:cubicBezTo>
                      <a:pt x="4943" y="710"/>
                      <a:pt x="4969" y="757"/>
                      <a:pt x="4992" y="806"/>
                    </a:cubicBezTo>
                    <a:cubicBezTo>
                      <a:pt x="4999" y="821"/>
                      <a:pt x="5006" y="824"/>
                      <a:pt x="5021" y="817"/>
                    </a:cubicBezTo>
                    <a:cubicBezTo>
                      <a:pt x="5053" y="802"/>
                      <a:pt x="5085" y="791"/>
                      <a:pt x="5119" y="781"/>
                    </a:cubicBezTo>
                    <a:cubicBezTo>
                      <a:pt x="5158" y="769"/>
                      <a:pt x="5196" y="768"/>
                      <a:pt x="5236" y="782"/>
                    </a:cubicBezTo>
                    <a:cubicBezTo>
                      <a:pt x="5308" y="806"/>
                      <a:pt x="5378" y="837"/>
                      <a:pt x="5448" y="865"/>
                    </a:cubicBezTo>
                    <a:cubicBezTo>
                      <a:pt x="5490" y="881"/>
                      <a:pt x="5526" y="904"/>
                      <a:pt x="5552" y="942"/>
                    </a:cubicBezTo>
                    <a:cubicBezTo>
                      <a:pt x="5560" y="952"/>
                      <a:pt x="5569" y="955"/>
                      <a:pt x="5582" y="955"/>
                    </a:cubicBezTo>
                    <a:cubicBezTo>
                      <a:pt x="5615" y="957"/>
                      <a:pt x="5648" y="957"/>
                      <a:pt x="5681" y="955"/>
                    </a:cubicBezTo>
                    <a:cubicBezTo>
                      <a:pt x="5722" y="953"/>
                      <a:pt x="5761" y="947"/>
                      <a:pt x="5798" y="932"/>
                    </a:cubicBezTo>
                    <a:cubicBezTo>
                      <a:pt x="5848" y="912"/>
                      <a:pt x="5895" y="888"/>
                      <a:pt x="5944" y="865"/>
                    </a:cubicBezTo>
                    <a:cubicBezTo>
                      <a:pt x="6023" y="828"/>
                      <a:pt x="6103" y="790"/>
                      <a:pt x="6188" y="766"/>
                    </a:cubicBezTo>
                    <a:cubicBezTo>
                      <a:pt x="6229" y="754"/>
                      <a:pt x="6271" y="744"/>
                      <a:pt x="6315" y="748"/>
                    </a:cubicBezTo>
                    <a:cubicBezTo>
                      <a:pt x="6340" y="751"/>
                      <a:pt x="6364" y="754"/>
                      <a:pt x="6389" y="755"/>
                    </a:cubicBezTo>
                    <a:cubicBezTo>
                      <a:pt x="6457" y="755"/>
                      <a:pt x="6526" y="759"/>
                      <a:pt x="6594" y="751"/>
                    </a:cubicBezTo>
                    <a:cubicBezTo>
                      <a:pt x="6672" y="743"/>
                      <a:pt x="6746" y="727"/>
                      <a:pt x="6807" y="674"/>
                    </a:cubicBezTo>
                    <a:cubicBezTo>
                      <a:pt x="6815" y="667"/>
                      <a:pt x="6825" y="661"/>
                      <a:pt x="6835" y="655"/>
                    </a:cubicBezTo>
                    <a:cubicBezTo>
                      <a:pt x="6886" y="622"/>
                      <a:pt x="6937" y="622"/>
                      <a:pt x="6988" y="656"/>
                    </a:cubicBezTo>
                    <a:cubicBezTo>
                      <a:pt x="7065" y="708"/>
                      <a:pt x="7141" y="760"/>
                      <a:pt x="7219" y="811"/>
                    </a:cubicBezTo>
                    <a:cubicBezTo>
                      <a:pt x="7274" y="847"/>
                      <a:pt x="7329" y="884"/>
                      <a:pt x="7391" y="907"/>
                    </a:cubicBezTo>
                    <a:cubicBezTo>
                      <a:pt x="7437" y="924"/>
                      <a:pt x="7478" y="947"/>
                      <a:pt x="7515" y="979"/>
                    </a:cubicBezTo>
                    <a:cubicBezTo>
                      <a:pt x="7535" y="997"/>
                      <a:pt x="7559" y="1007"/>
                      <a:pt x="7586" y="1012"/>
                    </a:cubicBezTo>
                    <a:cubicBezTo>
                      <a:pt x="7618" y="1017"/>
                      <a:pt x="7649" y="1012"/>
                      <a:pt x="7680" y="1016"/>
                    </a:cubicBezTo>
                    <a:close/>
                  </a:path>
                </a:pathLst>
              </a:custGeom>
              <a:solidFill>
                <a:srgbClr val="002C56">
                  <a:alpha val="50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7" name="Freeform 14">
                <a:extLst>
                  <a:ext uri="{FF2B5EF4-FFF2-40B4-BE49-F238E27FC236}">
                    <a16:creationId xmlns="" xmlns:a16="http://schemas.microsoft.com/office/drawing/2014/main" id="{14706AF1-7BEE-A745-8D14-7AC5EEC763BF}"/>
                  </a:ext>
                </a:extLst>
              </p:cNvPr>
              <p:cNvSpPr>
                <a:spLocks/>
              </p:cNvSpPr>
              <p:nvPr/>
            </p:nvSpPr>
            <p:spPr bwMode="invGray">
              <a:xfrm>
                <a:off x="-9196" y="5240338"/>
                <a:ext cx="9144000" cy="1089025"/>
              </a:xfrm>
              <a:custGeom>
                <a:avLst/>
                <a:gdLst>
                  <a:gd name="T0" fmla="*/ 4184 w 7680"/>
                  <a:gd name="T1" fmla="*/ 0 h 912"/>
                  <a:gd name="T2" fmla="*/ 4272 w 7680"/>
                  <a:gd name="T3" fmla="*/ 0 h 912"/>
                  <a:gd name="T4" fmla="*/ 4385 w 7680"/>
                  <a:gd name="T5" fmla="*/ 17 h 912"/>
                  <a:gd name="T6" fmla="*/ 4549 w 7680"/>
                  <a:gd name="T7" fmla="*/ 65 h 912"/>
                  <a:gd name="T8" fmla="*/ 4715 w 7680"/>
                  <a:gd name="T9" fmla="*/ 81 h 912"/>
                  <a:gd name="T10" fmla="*/ 4862 w 7680"/>
                  <a:gd name="T11" fmla="*/ 77 h 912"/>
                  <a:gd name="T12" fmla="*/ 5099 w 7680"/>
                  <a:gd name="T13" fmla="*/ 99 h 912"/>
                  <a:gd name="T14" fmla="*/ 5167 w 7680"/>
                  <a:gd name="T15" fmla="*/ 129 h 912"/>
                  <a:gd name="T16" fmla="*/ 5223 w 7680"/>
                  <a:gd name="T17" fmla="*/ 151 h 912"/>
                  <a:gd name="T18" fmla="*/ 5277 w 7680"/>
                  <a:gd name="T19" fmla="*/ 150 h 912"/>
                  <a:gd name="T20" fmla="*/ 5490 w 7680"/>
                  <a:gd name="T21" fmla="*/ 147 h 912"/>
                  <a:gd name="T22" fmla="*/ 5521 w 7680"/>
                  <a:gd name="T23" fmla="*/ 156 h 912"/>
                  <a:gd name="T24" fmla="*/ 5645 w 7680"/>
                  <a:gd name="T25" fmla="*/ 199 h 912"/>
                  <a:gd name="T26" fmla="*/ 5993 w 7680"/>
                  <a:gd name="T27" fmla="*/ 230 h 912"/>
                  <a:gd name="T28" fmla="*/ 6181 w 7680"/>
                  <a:gd name="T29" fmla="*/ 199 h 912"/>
                  <a:gd name="T30" fmla="*/ 6285 w 7680"/>
                  <a:gd name="T31" fmla="*/ 158 h 912"/>
                  <a:gd name="T32" fmla="*/ 6456 w 7680"/>
                  <a:gd name="T33" fmla="*/ 156 h 912"/>
                  <a:gd name="T34" fmla="*/ 6549 w 7680"/>
                  <a:gd name="T35" fmla="*/ 194 h 912"/>
                  <a:gd name="T36" fmla="*/ 6588 w 7680"/>
                  <a:gd name="T37" fmla="*/ 208 h 912"/>
                  <a:gd name="T38" fmla="*/ 6797 w 7680"/>
                  <a:gd name="T39" fmla="*/ 228 h 912"/>
                  <a:gd name="T40" fmla="*/ 7044 w 7680"/>
                  <a:gd name="T41" fmla="*/ 220 h 912"/>
                  <a:gd name="T42" fmla="*/ 7220 w 7680"/>
                  <a:gd name="T43" fmla="*/ 262 h 912"/>
                  <a:gd name="T44" fmla="*/ 7293 w 7680"/>
                  <a:gd name="T45" fmla="*/ 283 h 912"/>
                  <a:gd name="T46" fmla="*/ 7580 w 7680"/>
                  <a:gd name="T47" fmla="*/ 289 h 912"/>
                  <a:gd name="T48" fmla="*/ 7680 w 7680"/>
                  <a:gd name="T49" fmla="*/ 272 h 912"/>
                  <a:gd name="T50" fmla="*/ 7680 w 7680"/>
                  <a:gd name="T51" fmla="*/ 896 h 912"/>
                  <a:gd name="T52" fmla="*/ 7664 w 7680"/>
                  <a:gd name="T53" fmla="*/ 912 h 912"/>
                  <a:gd name="T54" fmla="*/ 16 w 7680"/>
                  <a:gd name="T55" fmla="*/ 912 h 912"/>
                  <a:gd name="T56" fmla="*/ 0 w 7680"/>
                  <a:gd name="T57" fmla="*/ 896 h 912"/>
                  <a:gd name="T58" fmla="*/ 0 w 7680"/>
                  <a:gd name="T59" fmla="*/ 348 h 912"/>
                  <a:gd name="T60" fmla="*/ 126 w 7680"/>
                  <a:gd name="T61" fmla="*/ 348 h 912"/>
                  <a:gd name="T62" fmla="*/ 387 w 7680"/>
                  <a:gd name="T63" fmla="*/ 330 h 912"/>
                  <a:gd name="T64" fmla="*/ 651 w 7680"/>
                  <a:gd name="T65" fmla="*/ 307 h 912"/>
                  <a:gd name="T66" fmla="*/ 837 w 7680"/>
                  <a:gd name="T67" fmla="*/ 307 h 912"/>
                  <a:gd name="T68" fmla="*/ 1056 w 7680"/>
                  <a:gd name="T69" fmla="*/ 277 h 912"/>
                  <a:gd name="T70" fmla="*/ 1295 w 7680"/>
                  <a:gd name="T71" fmla="*/ 244 h 912"/>
                  <a:gd name="T72" fmla="*/ 1670 w 7680"/>
                  <a:gd name="T73" fmla="*/ 282 h 912"/>
                  <a:gd name="T74" fmla="*/ 1877 w 7680"/>
                  <a:gd name="T75" fmla="*/ 275 h 912"/>
                  <a:gd name="T76" fmla="*/ 2406 w 7680"/>
                  <a:gd name="T77" fmla="*/ 203 h 912"/>
                  <a:gd name="T78" fmla="*/ 2649 w 7680"/>
                  <a:gd name="T79" fmla="*/ 207 h 912"/>
                  <a:gd name="T80" fmla="*/ 3087 w 7680"/>
                  <a:gd name="T81" fmla="*/ 206 h 912"/>
                  <a:gd name="T82" fmla="*/ 3392 w 7680"/>
                  <a:gd name="T83" fmla="*/ 152 h 912"/>
                  <a:gd name="T84" fmla="*/ 3472 w 7680"/>
                  <a:gd name="T85" fmla="*/ 143 h 912"/>
                  <a:gd name="T86" fmla="*/ 3550 w 7680"/>
                  <a:gd name="T87" fmla="*/ 146 h 912"/>
                  <a:gd name="T88" fmla="*/ 3727 w 7680"/>
                  <a:gd name="T89" fmla="*/ 117 h 912"/>
                  <a:gd name="T90" fmla="*/ 4028 w 7680"/>
                  <a:gd name="T91" fmla="*/ 36 h 912"/>
                  <a:gd name="T92" fmla="*/ 4184 w 7680"/>
                  <a:gd name="T9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80" h="912">
                    <a:moveTo>
                      <a:pt x="4184" y="0"/>
                    </a:moveTo>
                    <a:cubicBezTo>
                      <a:pt x="4213" y="0"/>
                      <a:pt x="4243" y="0"/>
                      <a:pt x="4272" y="0"/>
                    </a:cubicBezTo>
                    <a:cubicBezTo>
                      <a:pt x="4309" y="9"/>
                      <a:pt x="4347" y="10"/>
                      <a:pt x="4385" y="17"/>
                    </a:cubicBezTo>
                    <a:cubicBezTo>
                      <a:pt x="4441" y="26"/>
                      <a:pt x="4495" y="46"/>
                      <a:pt x="4549" y="65"/>
                    </a:cubicBezTo>
                    <a:cubicBezTo>
                      <a:pt x="4604" y="84"/>
                      <a:pt x="4658" y="86"/>
                      <a:pt x="4715" y="81"/>
                    </a:cubicBezTo>
                    <a:cubicBezTo>
                      <a:pt x="4764" y="78"/>
                      <a:pt x="4813" y="72"/>
                      <a:pt x="4862" y="77"/>
                    </a:cubicBezTo>
                    <a:cubicBezTo>
                      <a:pt x="4941" y="84"/>
                      <a:pt x="5020" y="92"/>
                      <a:pt x="5099" y="99"/>
                    </a:cubicBezTo>
                    <a:cubicBezTo>
                      <a:pt x="5125" y="102"/>
                      <a:pt x="5148" y="109"/>
                      <a:pt x="5167" y="129"/>
                    </a:cubicBezTo>
                    <a:cubicBezTo>
                      <a:pt x="5182" y="145"/>
                      <a:pt x="5202" y="150"/>
                      <a:pt x="5223" y="151"/>
                    </a:cubicBezTo>
                    <a:cubicBezTo>
                      <a:pt x="5241" y="151"/>
                      <a:pt x="5259" y="150"/>
                      <a:pt x="5277" y="150"/>
                    </a:cubicBezTo>
                    <a:cubicBezTo>
                      <a:pt x="5348" y="148"/>
                      <a:pt x="5419" y="141"/>
                      <a:pt x="5490" y="147"/>
                    </a:cubicBezTo>
                    <a:cubicBezTo>
                      <a:pt x="5501" y="148"/>
                      <a:pt x="5512" y="149"/>
                      <a:pt x="5521" y="156"/>
                    </a:cubicBezTo>
                    <a:cubicBezTo>
                      <a:pt x="5556" y="188"/>
                      <a:pt x="5601" y="195"/>
                      <a:pt x="5645" y="199"/>
                    </a:cubicBezTo>
                    <a:cubicBezTo>
                      <a:pt x="5761" y="210"/>
                      <a:pt x="5877" y="221"/>
                      <a:pt x="5993" y="230"/>
                    </a:cubicBezTo>
                    <a:cubicBezTo>
                      <a:pt x="6058" y="235"/>
                      <a:pt x="6121" y="226"/>
                      <a:pt x="6181" y="199"/>
                    </a:cubicBezTo>
                    <a:cubicBezTo>
                      <a:pt x="6215" y="184"/>
                      <a:pt x="6250" y="171"/>
                      <a:pt x="6285" y="158"/>
                    </a:cubicBezTo>
                    <a:cubicBezTo>
                      <a:pt x="6342" y="136"/>
                      <a:pt x="6399" y="133"/>
                      <a:pt x="6456" y="156"/>
                    </a:cubicBezTo>
                    <a:cubicBezTo>
                      <a:pt x="6487" y="168"/>
                      <a:pt x="6519" y="179"/>
                      <a:pt x="6549" y="194"/>
                    </a:cubicBezTo>
                    <a:cubicBezTo>
                      <a:pt x="6562" y="200"/>
                      <a:pt x="6574" y="206"/>
                      <a:pt x="6588" y="208"/>
                    </a:cubicBezTo>
                    <a:cubicBezTo>
                      <a:pt x="6657" y="217"/>
                      <a:pt x="6726" y="231"/>
                      <a:pt x="6797" y="228"/>
                    </a:cubicBezTo>
                    <a:cubicBezTo>
                      <a:pt x="6879" y="224"/>
                      <a:pt x="6962" y="217"/>
                      <a:pt x="7044" y="220"/>
                    </a:cubicBezTo>
                    <a:cubicBezTo>
                      <a:pt x="7106" y="222"/>
                      <a:pt x="7167" y="225"/>
                      <a:pt x="7220" y="262"/>
                    </a:cubicBezTo>
                    <a:cubicBezTo>
                      <a:pt x="7242" y="276"/>
                      <a:pt x="7268" y="280"/>
                      <a:pt x="7293" y="283"/>
                    </a:cubicBezTo>
                    <a:cubicBezTo>
                      <a:pt x="7388" y="296"/>
                      <a:pt x="7484" y="292"/>
                      <a:pt x="7580" y="289"/>
                    </a:cubicBezTo>
                    <a:cubicBezTo>
                      <a:pt x="7614" y="288"/>
                      <a:pt x="7648" y="286"/>
                      <a:pt x="7680" y="272"/>
                    </a:cubicBezTo>
                    <a:cubicBezTo>
                      <a:pt x="7680" y="480"/>
                      <a:pt x="7680" y="688"/>
                      <a:pt x="7680" y="896"/>
                    </a:cubicBezTo>
                    <a:cubicBezTo>
                      <a:pt x="7680" y="909"/>
                      <a:pt x="7678" y="912"/>
                      <a:pt x="7664" y="912"/>
                    </a:cubicBezTo>
                    <a:cubicBezTo>
                      <a:pt x="5115" y="912"/>
                      <a:pt x="2565" y="912"/>
                      <a:pt x="16" y="912"/>
                    </a:cubicBezTo>
                    <a:cubicBezTo>
                      <a:pt x="2" y="912"/>
                      <a:pt x="0" y="909"/>
                      <a:pt x="0" y="896"/>
                    </a:cubicBezTo>
                    <a:cubicBezTo>
                      <a:pt x="0" y="713"/>
                      <a:pt x="0" y="531"/>
                      <a:pt x="0" y="348"/>
                    </a:cubicBezTo>
                    <a:cubicBezTo>
                      <a:pt x="42" y="348"/>
                      <a:pt x="84" y="348"/>
                      <a:pt x="126" y="348"/>
                    </a:cubicBezTo>
                    <a:cubicBezTo>
                      <a:pt x="213" y="349"/>
                      <a:pt x="300" y="346"/>
                      <a:pt x="387" y="330"/>
                    </a:cubicBezTo>
                    <a:cubicBezTo>
                      <a:pt x="474" y="314"/>
                      <a:pt x="562" y="304"/>
                      <a:pt x="651" y="307"/>
                    </a:cubicBezTo>
                    <a:cubicBezTo>
                      <a:pt x="713" y="308"/>
                      <a:pt x="775" y="308"/>
                      <a:pt x="837" y="307"/>
                    </a:cubicBezTo>
                    <a:cubicBezTo>
                      <a:pt x="911" y="305"/>
                      <a:pt x="985" y="298"/>
                      <a:pt x="1056" y="277"/>
                    </a:cubicBezTo>
                    <a:cubicBezTo>
                      <a:pt x="1134" y="255"/>
                      <a:pt x="1214" y="245"/>
                      <a:pt x="1295" y="244"/>
                    </a:cubicBezTo>
                    <a:cubicBezTo>
                      <a:pt x="1422" y="242"/>
                      <a:pt x="1546" y="262"/>
                      <a:pt x="1670" y="282"/>
                    </a:cubicBezTo>
                    <a:cubicBezTo>
                      <a:pt x="1740" y="294"/>
                      <a:pt x="1807" y="297"/>
                      <a:pt x="1877" y="275"/>
                    </a:cubicBezTo>
                    <a:cubicBezTo>
                      <a:pt x="2049" y="221"/>
                      <a:pt x="2225" y="199"/>
                      <a:pt x="2406" y="203"/>
                    </a:cubicBezTo>
                    <a:cubicBezTo>
                      <a:pt x="2487" y="204"/>
                      <a:pt x="2568" y="207"/>
                      <a:pt x="2649" y="207"/>
                    </a:cubicBezTo>
                    <a:cubicBezTo>
                      <a:pt x="2795" y="208"/>
                      <a:pt x="2941" y="210"/>
                      <a:pt x="3087" y="206"/>
                    </a:cubicBezTo>
                    <a:cubicBezTo>
                      <a:pt x="3191" y="203"/>
                      <a:pt x="3295" y="194"/>
                      <a:pt x="3392" y="152"/>
                    </a:cubicBezTo>
                    <a:cubicBezTo>
                      <a:pt x="3418" y="141"/>
                      <a:pt x="3445" y="137"/>
                      <a:pt x="3472" y="143"/>
                    </a:cubicBezTo>
                    <a:cubicBezTo>
                      <a:pt x="3498" y="148"/>
                      <a:pt x="3524" y="149"/>
                      <a:pt x="3550" y="146"/>
                    </a:cubicBezTo>
                    <a:cubicBezTo>
                      <a:pt x="3610" y="141"/>
                      <a:pt x="3669" y="131"/>
                      <a:pt x="3727" y="117"/>
                    </a:cubicBezTo>
                    <a:cubicBezTo>
                      <a:pt x="3828" y="93"/>
                      <a:pt x="3926" y="56"/>
                      <a:pt x="4028" y="36"/>
                    </a:cubicBezTo>
                    <a:cubicBezTo>
                      <a:pt x="4081" y="26"/>
                      <a:pt x="4133" y="15"/>
                      <a:pt x="4184" y="0"/>
                    </a:cubicBezTo>
                    <a:close/>
                  </a:path>
                </a:pathLst>
              </a:custGeom>
              <a:solidFill>
                <a:srgbClr val="00447B">
                  <a:alpha val="45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grpSp>
        <p:sp>
          <p:nvSpPr>
            <p:cNvPr id="8" name="Rectangle 7">
              <a:extLst>
                <a:ext uri="{FF2B5EF4-FFF2-40B4-BE49-F238E27FC236}">
                  <a16:creationId xmlns="" xmlns:a16="http://schemas.microsoft.com/office/drawing/2014/main" id="{9715DF85-5D58-4D45-8D5D-EA119ECF8DA5}"/>
                </a:ext>
              </a:extLst>
            </p:cNvPr>
            <p:cNvSpPr>
              <a:spLocks noChangeAspect="1"/>
            </p:cNvSpPr>
            <p:nvPr userDrawn="1"/>
          </p:nvSpPr>
          <p:spPr>
            <a:xfrm>
              <a:off x="0" y="4799136"/>
              <a:ext cx="9144000" cy="2058864"/>
            </a:xfrm>
            <a:prstGeom prst="rect">
              <a:avLst/>
            </a:prstGeom>
            <a:solidFill>
              <a:srgbClr val="21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grpSp>
      <p:pic>
        <p:nvPicPr>
          <p:cNvPr id="13" name="Picture 12">
            <a:extLst>
              <a:ext uri="{FF2B5EF4-FFF2-40B4-BE49-F238E27FC236}">
                <a16:creationId xmlns="" xmlns:a16="http://schemas.microsoft.com/office/drawing/2014/main" id="{DD511870-6C2C-9B4F-B72D-29E80FF2976B}"/>
              </a:ext>
            </a:extLst>
          </p:cNvPr>
          <p:cNvPicPr>
            <a:picLocks noChangeAspect="1"/>
          </p:cNvPicPr>
          <p:nvPr userDrawn="1"/>
        </p:nvPicPr>
        <p:blipFill>
          <a:blip r:embed="rId2"/>
          <a:stretch>
            <a:fillRect/>
          </a:stretch>
        </p:blipFill>
        <p:spPr>
          <a:xfrm>
            <a:off x="425685" y="5853798"/>
            <a:ext cx="3686551" cy="710536"/>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943" y="5608487"/>
            <a:ext cx="4103867" cy="1596400"/>
          </a:xfrm>
          <a:prstGeom prst="rect">
            <a:avLst/>
          </a:prstGeom>
        </p:spPr>
      </p:pic>
    </p:spTree>
    <p:extLst>
      <p:ext uri="{BB962C8B-B14F-4D97-AF65-F5344CB8AC3E}">
        <p14:creationId xmlns:p14="http://schemas.microsoft.com/office/powerpoint/2010/main" val="2382160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Best Title Slide WM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1359580"/>
          </a:xfrm>
          <a:noFill/>
        </p:spPr>
        <p:txBody>
          <a:bodyPr anchor="b"/>
          <a:lstStyle>
            <a:lvl1pPr algn="l">
              <a:defRPr sz="6000">
                <a:solidFill>
                  <a:srgbClr val="215078"/>
                </a:solidFill>
              </a:defRPr>
            </a:lvl1pPr>
          </a:lstStyle>
          <a:p>
            <a:r>
              <a:rPr lang="en-US" dirty="0"/>
              <a:t>Presentation Title</a:t>
            </a:r>
          </a:p>
        </p:txBody>
      </p:sp>
      <p:sp>
        <p:nvSpPr>
          <p:cNvPr id="3" name="Subtitle 2"/>
          <p:cNvSpPr>
            <a:spLocks noGrp="1"/>
          </p:cNvSpPr>
          <p:nvPr>
            <p:ph type="subTitle" idx="1" hasCustomPrompt="1"/>
          </p:nvPr>
        </p:nvSpPr>
        <p:spPr>
          <a:xfrm>
            <a:off x="914400" y="2585842"/>
            <a:ext cx="10363200" cy="564613"/>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More details about this presentation </a:t>
            </a:r>
          </a:p>
        </p:txBody>
      </p:sp>
      <p:grpSp>
        <p:nvGrpSpPr>
          <p:cNvPr id="12" name="Group 11">
            <a:extLst>
              <a:ext uri="{FF2B5EF4-FFF2-40B4-BE49-F238E27FC236}">
                <a16:creationId xmlns="" xmlns:a16="http://schemas.microsoft.com/office/drawing/2014/main" id="{DC6F81DB-968B-FD41-9893-142C4BC9228E}"/>
              </a:ext>
            </a:extLst>
          </p:cNvPr>
          <p:cNvGrpSpPr>
            <a:grpSpLocks noChangeAspect="1"/>
          </p:cNvGrpSpPr>
          <p:nvPr userDrawn="1"/>
        </p:nvGrpSpPr>
        <p:grpSpPr>
          <a:xfrm>
            <a:off x="0" y="3953124"/>
            <a:ext cx="12192000" cy="2904876"/>
            <a:chOff x="0" y="3953124"/>
            <a:chExt cx="9144000" cy="2904876"/>
          </a:xfrm>
        </p:grpSpPr>
        <p:grpSp>
          <p:nvGrpSpPr>
            <p:cNvPr id="4" name="Group 3">
              <a:extLst>
                <a:ext uri="{FF2B5EF4-FFF2-40B4-BE49-F238E27FC236}">
                  <a16:creationId xmlns="" xmlns:a16="http://schemas.microsoft.com/office/drawing/2014/main" id="{6757B20F-314D-E548-AC6A-BA54359BE3AD}"/>
                </a:ext>
              </a:extLst>
            </p:cNvPr>
            <p:cNvGrpSpPr>
              <a:grpSpLocks noChangeAspect="1"/>
            </p:cNvGrpSpPr>
            <p:nvPr userDrawn="1"/>
          </p:nvGrpSpPr>
          <p:grpSpPr bwMode="invGray">
            <a:xfrm>
              <a:off x="0" y="3953124"/>
              <a:ext cx="9144000" cy="953589"/>
              <a:chOff x="-9196" y="4724400"/>
              <a:chExt cx="9144000" cy="1604963"/>
            </a:xfrm>
          </p:grpSpPr>
          <p:sp>
            <p:nvSpPr>
              <p:cNvPr id="5" name="Freeform 18">
                <a:extLst>
                  <a:ext uri="{FF2B5EF4-FFF2-40B4-BE49-F238E27FC236}">
                    <a16:creationId xmlns="" xmlns:a16="http://schemas.microsoft.com/office/drawing/2014/main" id="{C8581952-42C0-BA40-846C-3FE125A69AD3}"/>
                  </a:ext>
                </a:extLst>
              </p:cNvPr>
              <p:cNvSpPr>
                <a:spLocks/>
              </p:cNvSpPr>
              <p:nvPr/>
            </p:nvSpPr>
            <p:spPr bwMode="invGray">
              <a:xfrm>
                <a:off x="-9196" y="5054600"/>
                <a:ext cx="9144000" cy="1274763"/>
              </a:xfrm>
              <a:custGeom>
                <a:avLst/>
                <a:gdLst>
                  <a:gd name="T0" fmla="*/ 7500 w 7680"/>
                  <a:gd name="T1" fmla="*/ 1 h 1067"/>
                  <a:gd name="T2" fmla="*/ 7666 w 7680"/>
                  <a:gd name="T3" fmla="*/ 1 h 1067"/>
                  <a:gd name="T4" fmla="*/ 7680 w 7680"/>
                  <a:gd name="T5" fmla="*/ 15 h 1067"/>
                  <a:gd name="T6" fmla="*/ 7680 w 7680"/>
                  <a:gd name="T7" fmla="*/ 743 h 1067"/>
                  <a:gd name="T8" fmla="*/ 7680 w 7680"/>
                  <a:gd name="T9" fmla="*/ 1053 h 1067"/>
                  <a:gd name="T10" fmla="*/ 7668 w 7680"/>
                  <a:gd name="T11" fmla="*/ 1065 h 1067"/>
                  <a:gd name="T12" fmla="*/ 7662 w 7680"/>
                  <a:gd name="T13" fmla="*/ 1065 h 1067"/>
                  <a:gd name="T14" fmla="*/ 18 w 7680"/>
                  <a:gd name="T15" fmla="*/ 1065 h 1067"/>
                  <a:gd name="T16" fmla="*/ 0 w 7680"/>
                  <a:gd name="T17" fmla="*/ 1047 h 1067"/>
                  <a:gd name="T18" fmla="*/ 0 w 7680"/>
                  <a:gd name="T19" fmla="*/ 653 h 1067"/>
                  <a:gd name="T20" fmla="*/ 120 w 7680"/>
                  <a:gd name="T21" fmla="*/ 670 h 1067"/>
                  <a:gd name="T22" fmla="*/ 427 w 7680"/>
                  <a:gd name="T23" fmla="*/ 712 h 1067"/>
                  <a:gd name="T24" fmla="*/ 748 w 7680"/>
                  <a:gd name="T25" fmla="*/ 733 h 1067"/>
                  <a:gd name="T26" fmla="*/ 1276 w 7680"/>
                  <a:gd name="T27" fmla="*/ 752 h 1067"/>
                  <a:gd name="T28" fmla="*/ 1617 w 7680"/>
                  <a:gd name="T29" fmla="*/ 744 h 1067"/>
                  <a:gd name="T30" fmla="*/ 1853 w 7680"/>
                  <a:gd name="T31" fmla="*/ 714 h 1067"/>
                  <a:gd name="T32" fmla="*/ 2514 w 7680"/>
                  <a:gd name="T33" fmla="*/ 600 h 1067"/>
                  <a:gd name="T34" fmla="*/ 2882 w 7680"/>
                  <a:gd name="T35" fmla="*/ 566 h 1067"/>
                  <a:gd name="T36" fmla="*/ 3156 w 7680"/>
                  <a:gd name="T37" fmla="*/ 589 h 1067"/>
                  <a:gd name="T38" fmla="*/ 3187 w 7680"/>
                  <a:gd name="T39" fmla="*/ 596 h 1067"/>
                  <a:gd name="T40" fmla="*/ 3587 w 7680"/>
                  <a:gd name="T41" fmla="*/ 605 h 1067"/>
                  <a:gd name="T42" fmla="*/ 4171 w 7680"/>
                  <a:gd name="T43" fmla="*/ 478 h 1067"/>
                  <a:gd name="T44" fmla="*/ 4620 w 7680"/>
                  <a:gd name="T45" fmla="*/ 401 h 1067"/>
                  <a:gd name="T46" fmla="*/ 4861 w 7680"/>
                  <a:gd name="T47" fmla="*/ 422 h 1067"/>
                  <a:gd name="T48" fmla="*/ 5401 w 7680"/>
                  <a:gd name="T49" fmla="*/ 481 h 1067"/>
                  <a:gd name="T50" fmla="*/ 5881 w 7680"/>
                  <a:gd name="T51" fmla="*/ 462 h 1067"/>
                  <a:gd name="T52" fmla="*/ 6396 w 7680"/>
                  <a:gd name="T53" fmla="*/ 364 h 1067"/>
                  <a:gd name="T54" fmla="*/ 7228 w 7680"/>
                  <a:gd name="T55" fmla="*/ 104 h 1067"/>
                  <a:gd name="T56" fmla="*/ 7500 w 7680"/>
                  <a:gd name="T57" fmla="*/ 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80" h="1067">
                    <a:moveTo>
                      <a:pt x="7500" y="1"/>
                    </a:moveTo>
                    <a:cubicBezTo>
                      <a:pt x="7555" y="1"/>
                      <a:pt x="7611" y="1"/>
                      <a:pt x="7666" y="1"/>
                    </a:cubicBezTo>
                    <a:cubicBezTo>
                      <a:pt x="7678" y="0"/>
                      <a:pt x="7680" y="3"/>
                      <a:pt x="7680" y="15"/>
                    </a:cubicBezTo>
                    <a:cubicBezTo>
                      <a:pt x="7680" y="258"/>
                      <a:pt x="7680" y="500"/>
                      <a:pt x="7680" y="743"/>
                    </a:cubicBezTo>
                    <a:cubicBezTo>
                      <a:pt x="7680" y="846"/>
                      <a:pt x="7680" y="950"/>
                      <a:pt x="7680" y="1053"/>
                    </a:cubicBezTo>
                    <a:cubicBezTo>
                      <a:pt x="7680" y="1063"/>
                      <a:pt x="7678" y="1067"/>
                      <a:pt x="7668" y="1065"/>
                    </a:cubicBezTo>
                    <a:cubicBezTo>
                      <a:pt x="7666" y="1065"/>
                      <a:pt x="7664" y="1065"/>
                      <a:pt x="7662" y="1065"/>
                    </a:cubicBezTo>
                    <a:cubicBezTo>
                      <a:pt x="5114" y="1065"/>
                      <a:pt x="2566" y="1065"/>
                      <a:pt x="18" y="1065"/>
                    </a:cubicBezTo>
                    <a:cubicBezTo>
                      <a:pt x="3" y="1065"/>
                      <a:pt x="0" y="1062"/>
                      <a:pt x="0" y="1047"/>
                    </a:cubicBezTo>
                    <a:cubicBezTo>
                      <a:pt x="0" y="916"/>
                      <a:pt x="0" y="784"/>
                      <a:pt x="0" y="653"/>
                    </a:cubicBezTo>
                    <a:cubicBezTo>
                      <a:pt x="41" y="654"/>
                      <a:pt x="80" y="665"/>
                      <a:pt x="120" y="670"/>
                    </a:cubicBezTo>
                    <a:cubicBezTo>
                      <a:pt x="223" y="685"/>
                      <a:pt x="325" y="702"/>
                      <a:pt x="427" y="712"/>
                    </a:cubicBezTo>
                    <a:cubicBezTo>
                      <a:pt x="534" y="722"/>
                      <a:pt x="641" y="727"/>
                      <a:pt x="748" y="733"/>
                    </a:cubicBezTo>
                    <a:cubicBezTo>
                      <a:pt x="924" y="744"/>
                      <a:pt x="1100" y="749"/>
                      <a:pt x="1276" y="752"/>
                    </a:cubicBezTo>
                    <a:cubicBezTo>
                      <a:pt x="1390" y="754"/>
                      <a:pt x="1504" y="750"/>
                      <a:pt x="1617" y="744"/>
                    </a:cubicBezTo>
                    <a:cubicBezTo>
                      <a:pt x="1696" y="739"/>
                      <a:pt x="1775" y="732"/>
                      <a:pt x="1853" y="714"/>
                    </a:cubicBezTo>
                    <a:cubicBezTo>
                      <a:pt x="2071" y="663"/>
                      <a:pt x="2292" y="628"/>
                      <a:pt x="2514" y="600"/>
                    </a:cubicBezTo>
                    <a:cubicBezTo>
                      <a:pt x="2637" y="584"/>
                      <a:pt x="2759" y="571"/>
                      <a:pt x="2882" y="566"/>
                    </a:cubicBezTo>
                    <a:cubicBezTo>
                      <a:pt x="2974" y="562"/>
                      <a:pt x="3067" y="557"/>
                      <a:pt x="3156" y="589"/>
                    </a:cubicBezTo>
                    <a:cubicBezTo>
                      <a:pt x="3166" y="593"/>
                      <a:pt x="3176" y="594"/>
                      <a:pt x="3187" y="596"/>
                    </a:cubicBezTo>
                    <a:cubicBezTo>
                      <a:pt x="3320" y="618"/>
                      <a:pt x="3453" y="616"/>
                      <a:pt x="3587" y="605"/>
                    </a:cubicBezTo>
                    <a:cubicBezTo>
                      <a:pt x="3788" y="589"/>
                      <a:pt x="3983" y="548"/>
                      <a:pt x="4171" y="478"/>
                    </a:cubicBezTo>
                    <a:cubicBezTo>
                      <a:pt x="4316" y="424"/>
                      <a:pt x="4465" y="396"/>
                      <a:pt x="4620" y="401"/>
                    </a:cubicBezTo>
                    <a:cubicBezTo>
                      <a:pt x="4700" y="403"/>
                      <a:pt x="4781" y="412"/>
                      <a:pt x="4861" y="422"/>
                    </a:cubicBezTo>
                    <a:cubicBezTo>
                      <a:pt x="5040" y="444"/>
                      <a:pt x="5219" y="472"/>
                      <a:pt x="5401" y="481"/>
                    </a:cubicBezTo>
                    <a:cubicBezTo>
                      <a:pt x="5562" y="490"/>
                      <a:pt x="5722" y="484"/>
                      <a:pt x="5881" y="462"/>
                    </a:cubicBezTo>
                    <a:cubicBezTo>
                      <a:pt x="6054" y="438"/>
                      <a:pt x="6225" y="399"/>
                      <a:pt x="6396" y="364"/>
                    </a:cubicBezTo>
                    <a:cubicBezTo>
                      <a:pt x="6682" y="305"/>
                      <a:pt x="6960" y="222"/>
                      <a:pt x="7228" y="104"/>
                    </a:cubicBezTo>
                    <a:cubicBezTo>
                      <a:pt x="7317" y="65"/>
                      <a:pt x="7403" y="19"/>
                      <a:pt x="7500" y="1"/>
                    </a:cubicBezTo>
                    <a:close/>
                  </a:path>
                </a:pathLst>
              </a:custGeom>
              <a:solidFill>
                <a:srgbClr val="002C56">
                  <a:alpha val="59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6" name="Freeform 5">
                <a:extLst>
                  <a:ext uri="{FF2B5EF4-FFF2-40B4-BE49-F238E27FC236}">
                    <a16:creationId xmlns="" xmlns:a16="http://schemas.microsoft.com/office/drawing/2014/main" id="{B124A7F8-9758-3346-A09C-ED9A4BD28401}"/>
                  </a:ext>
                </a:extLst>
              </p:cNvPr>
              <p:cNvSpPr>
                <a:spLocks/>
              </p:cNvSpPr>
              <p:nvPr/>
            </p:nvSpPr>
            <p:spPr bwMode="invGray">
              <a:xfrm>
                <a:off x="-9196" y="4724400"/>
                <a:ext cx="9144000" cy="1604963"/>
              </a:xfrm>
              <a:custGeom>
                <a:avLst/>
                <a:gdLst>
                  <a:gd name="T0" fmla="*/ 7680 w 7680"/>
                  <a:gd name="T1" fmla="*/ 1332 h 1346"/>
                  <a:gd name="T2" fmla="*/ 7660 w 7680"/>
                  <a:gd name="T3" fmla="*/ 1344 h 1346"/>
                  <a:gd name="T4" fmla="*/ 0 w 7680"/>
                  <a:gd name="T5" fmla="*/ 1324 h 1346"/>
                  <a:gd name="T6" fmla="*/ 65 w 7680"/>
                  <a:gd name="T7" fmla="*/ 377 h 1346"/>
                  <a:gd name="T8" fmla="*/ 315 w 7680"/>
                  <a:gd name="T9" fmla="*/ 466 h 1346"/>
                  <a:gd name="T10" fmla="*/ 458 w 7680"/>
                  <a:gd name="T11" fmla="*/ 497 h 1346"/>
                  <a:gd name="T12" fmla="*/ 686 w 7680"/>
                  <a:gd name="T13" fmla="*/ 466 h 1346"/>
                  <a:gd name="T14" fmla="*/ 916 w 7680"/>
                  <a:gd name="T15" fmla="*/ 383 h 1346"/>
                  <a:gd name="T16" fmla="*/ 1114 w 7680"/>
                  <a:gd name="T17" fmla="*/ 343 h 1346"/>
                  <a:gd name="T18" fmla="*/ 1324 w 7680"/>
                  <a:gd name="T19" fmla="*/ 230 h 1346"/>
                  <a:gd name="T20" fmla="*/ 1688 w 7680"/>
                  <a:gd name="T21" fmla="*/ 0 h 1346"/>
                  <a:gd name="T22" fmla="*/ 1837 w 7680"/>
                  <a:gd name="T23" fmla="*/ 57 h 1346"/>
                  <a:gd name="T24" fmla="*/ 2043 w 7680"/>
                  <a:gd name="T25" fmla="*/ 120 h 1346"/>
                  <a:gd name="T26" fmla="*/ 2449 w 7680"/>
                  <a:gd name="T27" fmla="*/ 137 h 1346"/>
                  <a:gd name="T28" fmla="*/ 2898 w 7680"/>
                  <a:gd name="T29" fmla="*/ 319 h 1346"/>
                  <a:gd name="T30" fmla="*/ 3240 w 7680"/>
                  <a:gd name="T31" fmla="*/ 324 h 1346"/>
                  <a:gd name="T32" fmla="*/ 3391 w 7680"/>
                  <a:gd name="T33" fmla="*/ 386 h 1346"/>
                  <a:gd name="T34" fmla="*/ 3589 w 7680"/>
                  <a:gd name="T35" fmla="*/ 435 h 1346"/>
                  <a:gd name="T36" fmla="*/ 3790 w 7680"/>
                  <a:gd name="T37" fmla="*/ 438 h 1346"/>
                  <a:gd name="T38" fmla="*/ 4071 w 7680"/>
                  <a:gd name="T39" fmla="*/ 454 h 1346"/>
                  <a:gd name="T40" fmla="*/ 4179 w 7680"/>
                  <a:gd name="T41" fmla="*/ 550 h 1346"/>
                  <a:gd name="T42" fmla="*/ 4288 w 7680"/>
                  <a:gd name="T43" fmla="*/ 639 h 1346"/>
                  <a:gd name="T44" fmla="*/ 4405 w 7680"/>
                  <a:gd name="T45" fmla="*/ 724 h 1346"/>
                  <a:gd name="T46" fmla="*/ 4648 w 7680"/>
                  <a:gd name="T47" fmla="*/ 668 h 1346"/>
                  <a:gd name="T48" fmla="*/ 4804 w 7680"/>
                  <a:gd name="T49" fmla="*/ 645 h 1346"/>
                  <a:gd name="T50" fmla="*/ 4992 w 7680"/>
                  <a:gd name="T51" fmla="*/ 806 h 1346"/>
                  <a:gd name="T52" fmla="*/ 5119 w 7680"/>
                  <a:gd name="T53" fmla="*/ 781 h 1346"/>
                  <a:gd name="T54" fmla="*/ 5448 w 7680"/>
                  <a:gd name="T55" fmla="*/ 865 h 1346"/>
                  <a:gd name="T56" fmla="*/ 5582 w 7680"/>
                  <a:gd name="T57" fmla="*/ 955 h 1346"/>
                  <a:gd name="T58" fmla="*/ 5798 w 7680"/>
                  <a:gd name="T59" fmla="*/ 932 h 1346"/>
                  <a:gd name="T60" fmla="*/ 6188 w 7680"/>
                  <a:gd name="T61" fmla="*/ 766 h 1346"/>
                  <a:gd name="T62" fmla="*/ 6389 w 7680"/>
                  <a:gd name="T63" fmla="*/ 755 h 1346"/>
                  <a:gd name="T64" fmla="*/ 6807 w 7680"/>
                  <a:gd name="T65" fmla="*/ 674 h 1346"/>
                  <a:gd name="T66" fmla="*/ 6988 w 7680"/>
                  <a:gd name="T67" fmla="*/ 656 h 1346"/>
                  <a:gd name="T68" fmla="*/ 7391 w 7680"/>
                  <a:gd name="T69" fmla="*/ 907 h 1346"/>
                  <a:gd name="T70" fmla="*/ 7586 w 7680"/>
                  <a:gd name="T71" fmla="*/ 101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0" h="1346">
                    <a:moveTo>
                      <a:pt x="7680" y="1016"/>
                    </a:moveTo>
                    <a:cubicBezTo>
                      <a:pt x="7680" y="1121"/>
                      <a:pt x="7680" y="1227"/>
                      <a:pt x="7680" y="1332"/>
                    </a:cubicBezTo>
                    <a:cubicBezTo>
                      <a:pt x="7680" y="1342"/>
                      <a:pt x="7678" y="1346"/>
                      <a:pt x="7668" y="1344"/>
                    </a:cubicBezTo>
                    <a:cubicBezTo>
                      <a:pt x="7665" y="1344"/>
                      <a:pt x="7663" y="1344"/>
                      <a:pt x="7660" y="1344"/>
                    </a:cubicBezTo>
                    <a:cubicBezTo>
                      <a:pt x="5113" y="1344"/>
                      <a:pt x="2567" y="1344"/>
                      <a:pt x="20" y="1344"/>
                    </a:cubicBezTo>
                    <a:cubicBezTo>
                      <a:pt x="2" y="1344"/>
                      <a:pt x="0" y="1340"/>
                      <a:pt x="0" y="1324"/>
                    </a:cubicBezTo>
                    <a:cubicBezTo>
                      <a:pt x="0" y="1020"/>
                      <a:pt x="0" y="716"/>
                      <a:pt x="0" y="412"/>
                    </a:cubicBezTo>
                    <a:cubicBezTo>
                      <a:pt x="22" y="400"/>
                      <a:pt x="43" y="388"/>
                      <a:pt x="65" y="377"/>
                    </a:cubicBezTo>
                    <a:cubicBezTo>
                      <a:pt x="118" y="349"/>
                      <a:pt x="170" y="353"/>
                      <a:pt x="221" y="383"/>
                    </a:cubicBezTo>
                    <a:cubicBezTo>
                      <a:pt x="257" y="404"/>
                      <a:pt x="288" y="433"/>
                      <a:pt x="315" y="466"/>
                    </a:cubicBezTo>
                    <a:cubicBezTo>
                      <a:pt x="328" y="481"/>
                      <a:pt x="343" y="492"/>
                      <a:pt x="363" y="496"/>
                    </a:cubicBezTo>
                    <a:cubicBezTo>
                      <a:pt x="394" y="502"/>
                      <a:pt x="426" y="500"/>
                      <a:pt x="458" y="497"/>
                    </a:cubicBezTo>
                    <a:cubicBezTo>
                      <a:pt x="496" y="494"/>
                      <a:pt x="534" y="484"/>
                      <a:pt x="571" y="489"/>
                    </a:cubicBezTo>
                    <a:cubicBezTo>
                      <a:pt x="613" y="495"/>
                      <a:pt x="650" y="488"/>
                      <a:pt x="686" y="466"/>
                    </a:cubicBezTo>
                    <a:cubicBezTo>
                      <a:pt x="706" y="453"/>
                      <a:pt x="726" y="440"/>
                      <a:pt x="747" y="428"/>
                    </a:cubicBezTo>
                    <a:cubicBezTo>
                      <a:pt x="800" y="399"/>
                      <a:pt x="855" y="380"/>
                      <a:pt x="916" y="383"/>
                    </a:cubicBezTo>
                    <a:cubicBezTo>
                      <a:pt x="946" y="384"/>
                      <a:pt x="975" y="383"/>
                      <a:pt x="1004" y="383"/>
                    </a:cubicBezTo>
                    <a:cubicBezTo>
                      <a:pt x="1045" y="382"/>
                      <a:pt x="1083" y="372"/>
                      <a:pt x="1114" y="343"/>
                    </a:cubicBezTo>
                    <a:cubicBezTo>
                      <a:pt x="1144" y="317"/>
                      <a:pt x="1176" y="295"/>
                      <a:pt x="1214" y="282"/>
                    </a:cubicBezTo>
                    <a:cubicBezTo>
                      <a:pt x="1253" y="269"/>
                      <a:pt x="1289" y="250"/>
                      <a:pt x="1324" y="230"/>
                    </a:cubicBezTo>
                    <a:cubicBezTo>
                      <a:pt x="1428" y="169"/>
                      <a:pt x="1524" y="98"/>
                      <a:pt x="1624" y="32"/>
                    </a:cubicBezTo>
                    <a:cubicBezTo>
                      <a:pt x="1644" y="19"/>
                      <a:pt x="1664" y="5"/>
                      <a:pt x="1688" y="0"/>
                    </a:cubicBezTo>
                    <a:cubicBezTo>
                      <a:pt x="1707" y="0"/>
                      <a:pt x="1725" y="0"/>
                      <a:pt x="1744" y="0"/>
                    </a:cubicBezTo>
                    <a:cubicBezTo>
                      <a:pt x="1778" y="14"/>
                      <a:pt x="1809" y="34"/>
                      <a:pt x="1837" y="57"/>
                    </a:cubicBezTo>
                    <a:cubicBezTo>
                      <a:pt x="1859" y="74"/>
                      <a:pt x="1884" y="86"/>
                      <a:pt x="1910" y="95"/>
                    </a:cubicBezTo>
                    <a:cubicBezTo>
                      <a:pt x="1953" y="110"/>
                      <a:pt x="1997" y="117"/>
                      <a:pt x="2043" y="120"/>
                    </a:cubicBezTo>
                    <a:cubicBezTo>
                      <a:pt x="2113" y="126"/>
                      <a:pt x="2183" y="127"/>
                      <a:pt x="2252" y="121"/>
                    </a:cubicBezTo>
                    <a:cubicBezTo>
                      <a:pt x="2320" y="114"/>
                      <a:pt x="2385" y="116"/>
                      <a:pt x="2449" y="137"/>
                    </a:cubicBezTo>
                    <a:cubicBezTo>
                      <a:pt x="2556" y="172"/>
                      <a:pt x="2656" y="223"/>
                      <a:pt x="2758" y="270"/>
                    </a:cubicBezTo>
                    <a:cubicBezTo>
                      <a:pt x="2803" y="291"/>
                      <a:pt x="2848" y="313"/>
                      <a:pt x="2898" y="319"/>
                    </a:cubicBezTo>
                    <a:cubicBezTo>
                      <a:pt x="2990" y="331"/>
                      <a:pt x="3082" y="324"/>
                      <a:pt x="3172" y="309"/>
                    </a:cubicBezTo>
                    <a:cubicBezTo>
                      <a:pt x="3198" y="305"/>
                      <a:pt x="3219" y="309"/>
                      <a:pt x="3240" y="324"/>
                    </a:cubicBezTo>
                    <a:cubicBezTo>
                      <a:pt x="3265" y="343"/>
                      <a:pt x="3288" y="364"/>
                      <a:pt x="3316" y="380"/>
                    </a:cubicBezTo>
                    <a:cubicBezTo>
                      <a:pt x="3340" y="394"/>
                      <a:pt x="3364" y="400"/>
                      <a:pt x="3391" y="386"/>
                    </a:cubicBezTo>
                    <a:cubicBezTo>
                      <a:pt x="3422" y="370"/>
                      <a:pt x="3453" y="373"/>
                      <a:pt x="3484" y="385"/>
                    </a:cubicBezTo>
                    <a:cubicBezTo>
                      <a:pt x="3520" y="400"/>
                      <a:pt x="3554" y="418"/>
                      <a:pt x="3589" y="435"/>
                    </a:cubicBezTo>
                    <a:cubicBezTo>
                      <a:pt x="3606" y="443"/>
                      <a:pt x="3623" y="451"/>
                      <a:pt x="3641" y="455"/>
                    </a:cubicBezTo>
                    <a:cubicBezTo>
                      <a:pt x="3692" y="466"/>
                      <a:pt x="3741" y="456"/>
                      <a:pt x="3790" y="438"/>
                    </a:cubicBezTo>
                    <a:cubicBezTo>
                      <a:pt x="3826" y="424"/>
                      <a:pt x="3862" y="408"/>
                      <a:pt x="3900" y="398"/>
                    </a:cubicBezTo>
                    <a:cubicBezTo>
                      <a:pt x="3970" y="379"/>
                      <a:pt x="4026" y="400"/>
                      <a:pt x="4071" y="454"/>
                    </a:cubicBezTo>
                    <a:cubicBezTo>
                      <a:pt x="4084" y="470"/>
                      <a:pt x="4095" y="486"/>
                      <a:pt x="4106" y="503"/>
                    </a:cubicBezTo>
                    <a:cubicBezTo>
                      <a:pt x="4124" y="529"/>
                      <a:pt x="4147" y="546"/>
                      <a:pt x="4179" y="550"/>
                    </a:cubicBezTo>
                    <a:cubicBezTo>
                      <a:pt x="4198" y="553"/>
                      <a:pt x="4214" y="562"/>
                      <a:pt x="4229" y="574"/>
                    </a:cubicBezTo>
                    <a:cubicBezTo>
                      <a:pt x="4253" y="592"/>
                      <a:pt x="4270" y="615"/>
                      <a:pt x="4288" y="639"/>
                    </a:cubicBezTo>
                    <a:cubicBezTo>
                      <a:pt x="4307" y="664"/>
                      <a:pt x="4323" y="691"/>
                      <a:pt x="4345" y="713"/>
                    </a:cubicBezTo>
                    <a:cubicBezTo>
                      <a:pt x="4365" y="734"/>
                      <a:pt x="4379" y="737"/>
                      <a:pt x="4405" y="724"/>
                    </a:cubicBezTo>
                    <a:cubicBezTo>
                      <a:pt x="4426" y="714"/>
                      <a:pt x="4445" y="703"/>
                      <a:pt x="4465" y="691"/>
                    </a:cubicBezTo>
                    <a:cubicBezTo>
                      <a:pt x="4522" y="657"/>
                      <a:pt x="4582" y="643"/>
                      <a:pt x="4648" y="668"/>
                    </a:cubicBezTo>
                    <a:cubicBezTo>
                      <a:pt x="4684" y="682"/>
                      <a:pt x="4722" y="679"/>
                      <a:pt x="4759" y="662"/>
                    </a:cubicBezTo>
                    <a:cubicBezTo>
                      <a:pt x="4773" y="655"/>
                      <a:pt x="4788" y="650"/>
                      <a:pt x="4804" y="645"/>
                    </a:cubicBezTo>
                    <a:cubicBezTo>
                      <a:pt x="4843" y="632"/>
                      <a:pt x="4875" y="643"/>
                      <a:pt x="4903" y="671"/>
                    </a:cubicBezTo>
                    <a:cubicBezTo>
                      <a:pt x="4943" y="710"/>
                      <a:pt x="4969" y="757"/>
                      <a:pt x="4992" y="806"/>
                    </a:cubicBezTo>
                    <a:cubicBezTo>
                      <a:pt x="4999" y="821"/>
                      <a:pt x="5006" y="824"/>
                      <a:pt x="5021" y="817"/>
                    </a:cubicBezTo>
                    <a:cubicBezTo>
                      <a:pt x="5053" y="802"/>
                      <a:pt x="5085" y="791"/>
                      <a:pt x="5119" y="781"/>
                    </a:cubicBezTo>
                    <a:cubicBezTo>
                      <a:pt x="5158" y="769"/>
                      <a:pt x="5196" y="768"/>
                      <a:pt x="5236" y="782"/>
                    </a:cubicBezTo>
                    <a:cubicBezTo>
                      <a:pt x="5308" y="806"/>
                      <a:pt x="5378" y="837"/>
                      <a:pt x="5448" y="865"/>
                    </a:cubicBezTo>
                    <a:cubicBezTo>
                      <a:pt x="5490" y="881"/>
                      <a:pt x="5526" y="904"/>
                      <a:pt x="5552" y="942"/>
                    </a:cubicBezTo>
                    <a:cubicBezTo>
                      <a:pt x="5560" y="952"/>
                      <a:pt x="5569" y="955"/>
                      <a:pt x="5582" y="955"/>
                    </a:cubicBezTo>
                    <a:cubicBezTo>
                      <a:pt x="5615" y="957"/>
                      <a:pt x="5648" y="957"/>
                      <a:pt x="5681" y="955"/>
                    </a:cubicBezTo>
                    <a:cubicBezTo>
                      <a:pt x="5722" y="953"/>
                      <a:pt x="5761" y="947"/>
                      <a:pt x="5798" y="932"/>
                    </a:cubicBezTo>
                    <a:cubicBezTo>
                      <a:pt x="5848" y="912"/>
                      <a:pt x="5895" y="888"/>
                      <a:pt x="5944" y="865"/>
                    </a:cubicBezTo>
                    <a:cubicBezTo>
                      <a:pt x="6023" y="828"/>
                      <a:pt x="6103" y="790"/>
                      <a:pt x="6188" y="766"/>
                    </a:cubicBezTo>
                    <a:cubicBezTo>
                      <a:pt x="6229" y="754"/>
                      <a:pt x="6271" y="744"/>
                      <a:pt x="6315" y="748"/>
                    </a:cubicBezTo>
                    <a:cubicBezTo>
                      <a:pt x="6340" y="751"/>
                      <a:pt x="6364" y="754"/>
                      <a:pt x="6389" y="755"/>
                    </a:cubicBezTo>
                    <a:cubicBezTo>
                      <a:pt x="6457" y="755"/>
                      <a:pt x="6526" y="759"/>
                      <a:pt x="6594" y="751"/>
                    </a:cubicBezTo>
                    <a:cubicBezTo>
                      <a:pt x="6672" y="743"/>
                      <a:pt x="6746" y="727"/>
                      <a:pt x="6807" y="674"/>
                    </a:cubicBezTo>
                    <a:cubicBezTo>
                      <a:pt x="6815" y="667"/>
                      <a:pt x="6825" y="661"/>
                      <a:pt x="6835" y="655"/>
                    </a:cubicBezTo>
                    <a:cubicBezTo>
                      <a:pt x="6886" y="622"/>
                      <a:pt x="6937" y="622"/>
                      <a:pt x="6988" y="656"/>
                    </a:cubicBezTo>
                    <a:cubicBezTo>
                      <a:pt x="7065" y="708"/>
                      <a:pt x="7141" y="760"/>
                      <a:pt x="7219" y="811"/>
                    </a:cubicBezTo>
                    <a:cubicBezTo>
                      <a:pt x="7274" y="847"/>
                      <a:pt x="7329" y="884"/>
                      <a:pt x="7391" y="907"/>
                    </a:cubicBezTo>
                    <a:cubicBezTo>
                      <a:pt x="7437" y="924"/>
                      <a:pt x="7478" y="947"/>
                      <a:pt x="7515" y="979"/>
                    </a:cubicBezTo>
                    <a:cubicBezTo>
                      <a:pt x="7535" y="997"/>
                      <a:pt x="7559" y="1007"/>
                      <a:pt x="7586" y="1012"/>
                    </a:cubicBezTo>
                    <a:cubicBezTo>
                      <a:pt x="7618" y="1017"/>
                      <a:pt x="7649" y="1012"/>
                      <a:pt x="7680" y="1016"/>
                    </a:cubicBezTo>
                    <a:close/>
                  </a:path>
                </a:pathLst>
              </a:custGeom>
              <a:solidFill>
                <a:srgbClr val="002C56">
                  <a:alpha val="50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7" name="Freeform 14">
                <a:extLst>
                  <a:ext uri="{FF2B5EF4-FFF2-40B4-BE49-F238E27FC236}">
                    <a16:creationId xmlns="" xmlns:a16="http://schemas.microsoft.com/office/drawing/2014/main" id="{14706AF1-7BEE-A745-8D14-7AC5EEC763BF}"/>
                  </a:ext>
                </a:extLst>
              </p:cNvPr>
              <p:cNvSpPr>
                <a:spLocks/>
              </p:cNvSpPr>
              <p:nvPr/>
            </p:nvSpPr>
            <p:spPr bwMode="invGray">
              <a:xfrm>
                <a:off x="-9196" y="5240338"/>
                <a:ext cx="9144000" cy="1089025"/>
              </a:xfrm>
              <a:custGeom>
                <a:avLst/>
                <a:gdLst>
                  <a:gd name="T0" fmla="*/ 4184 w 7680"/>
                  <a:gd name="T1" fmla="*/ 0 h 912"/>
                  <a:gd name="T2" fmla="*/ 4272 w 7680"/>
                  <a:gd name="T3" fmla="*/ 0 h 912"/>
                  <a:gd name="T4" fmla="*/ 4385 w 7680"/>
                  <a:gd name="T5" fmla="*/ 17 h 912"/>
                  <a:gd name="T6" fmla="*/ 4549 w 7680"/>
                  <a:gd name="T7" fmla="*/ 65 h 912"/>
                  <a:gd name="T8" fmla="*/ 4715 w 7680"/>
                  <a:gd name="T9" fmla="*/ 81 h 912"/>
                  <a:gd name="T10" fmla="*/ 4862 w 7680"/>
                  <a:gd name="T11" fmla="*/ 77 h 912"/>
                  <a:gd name="T12" fmla="*/ 5099 w 7680"/>
                  <a:gd name="T13" fmla="*/ 99 h 912"/>
                  <a:gd name="T14" fmla="*/ 5167 w 7680"/>
                  <a:gd name="T15" fmla="*/ 129 h 912"/>
                  <a:gd name="T16" fmla="*/ 5223 w 7680"/>
                  <a:gd name="T17" fmla="*/ 151 h 912"/>
                  <a:gd name="T18" fmla="*/ 5277 w 7680"/>
                  <a:gd name="T19" fmla="*/ 150 h 912"/>
                  <a:gd name="T20" fmla="*/ 5490 w 7680"/>
                  <a:gd name="T21" fmla="*/ 147 h 912"/>
                  <a:gd name="T22" fmla="*/ 5521 w 7680"/>
                  <a:gd name="T23" fmla="*/ 156 h 912"/>
                  <a:gd name="T24" fmla="*/ 5645 w 7680"/>
                  <a:gd name="T25" fmla="*/ 199 h 912"/>
                  <a:gd name="T26" fmla="*/ 5993 w 7680"/>
                  <a:gd name="T27" fmla="*/ 230 h 912"/>
                  <a:gd name="T28" fmla="*/ 6181 w 7680"/>
                  <a:gd name="T29" fmla="*/ 199 h 912"/>
                  <a:gd name="T30" fmla="*/ 6285 w 7680"/>
                  <a:gd name="T31" fmla="*/ 158 h 912"/>
                  <a:gd name="T32" fmla="*/ 6456 w 7680"/>
                  <a:gd name="T33" fmla="*/ 156 h 912"/>
                  <a:gd name="T34" fmla="*/ 6549 w 7680"/>
                  <a:gd name="T35" fmla="*/ 194 h 912"/>
                  <a:gd name="T36" fmla="*/ 6588 w 7680"/>
                  <a:gd name="T37" fmla="*/ 208 h 912"/>
                  <a:gd name="T38" fmla="*/ 6797 w 7680"/>
                  <a:gd name="T39" fmla="*/ 228 h 912"/>
                  <a:gd name="T40" fmla="*/ 7044 w 7680"/>
                  <a:gd name="T41" fmla="*/ 220 h 912"/>
                  <a:gd name="T42" fmla="*/ 7220 w 7680"/>
                  <a:gd name="T43" fmla="*/ 262 h 912"/>
                  <a:gd name="T44" fmla="*/ 7293 w 7680"/>
                  <a:gd name="T45" fmla="*/ 283 h 912"/>
                  <a:gd name="T46" fmla="*/ 7580 w 7680"/>
                  <a:gd name="T47" fmla="*/ 289 h 912"/>
                  <a:gd name="T48" fmla="*/ 7680 w 7680"/>
                  <a:gd name="T49" fmla="*/ 272 h 912"/>
                  <a:gd name="T50" fmla="*/ 7680 w 7680"/>
                  <a:gd name="T51" fmla="*/ 896 h 912"/>
                  <a:gd name="T52" fmla="*/ 7664 w 7680"/>
                  <a:gd name="T53" fmla="*/ 912 h 912"/>
                  <a:gd name="T54" fmla="*/ 16 w 7680"/>
                  <a:gd name="T55" fmla="*/ 912 h 912"/>
                  <a:gd name="T56" fmla="*/ 0 w 7680"/>
                  <a:gd name="T57" fmla="*/ 896 h 912"/>
                  <a:gd name="T58" fmla="*/ 0 w 7680"/>
                  <a:gd name="T59" fmla="*/ 348 h 912"/>
                  <a:gd name="T60" fmla="*/ 126 w 7680"/>
                  <a:gd name="T61" fmla="*/ 348 h 912"/>
                  <a:gd name="T62" fmla="*/ 387 w 7680"/>
                  <a:gd name="T63" fmla="*/ 330 h 912"/>
                  <a:gd name="T64" fmla="*/ 651 w 7680"/>
                  <a:gd name="T65" fmla="*/ 307 h 912"/>
                  <a:gd name="T66" fmla="*/ 837 w 7680"/>
                  <a:gd name="T67" fmla="*/ 307 h 912"/>
                  <a:gd name="T68" fmla="*/ 1056 w 7680"/>
                  <a:gd name="T69" fmla="*/ 277 h 912"/>
                  <a:gd name="T70" fmla="*/ 1295 w 7680"/>
                  <a:gd name="T71" fmla="*/ 244 h 912"/>
                  <a:gd name="T72" fmla="*/ 1670 w 7680"/>
                  <a:gd name="T73" fmla="*/ 282 h 912"/>
                  <a:gd name="T74" fmla="*/ 1877 w 7680"/>
                  <a:gd name="T75" fmla="*/ 275 h 912"/>
                  <a:gd name="T76" fmla="*/ 2406 w 7680"/>
                  <a:gd name="T77" fmla="*/ 203 h 912"/>
                  <a:gd name="T78" fmla="*/ 2649 w 7680"/>
                  <a:gd name="T79" fmla="*/ 207 h 912"/>
                  <a:gd name="T80" fmla="*/ 3087 w 7680"/>
                  <a:gd name="T81" fmla="*/ 206 h 912"/>
                  <a:gd name="T82" fmla="*/ 3392 w 7680"/>
                  <a:gd name="T83" fmla="*/ 152 h 912"/>
                  <a:gd name="T84" fmla="*/ 3472 w 7680"/>
                  <a:gd name="T85" fmla="*/ 143 h 912"/>
                  <a:gd name="T86" fmla="*/ 3550 w 7680"/>
                  <a:gd name="T87" fmla="*/ 146 h 912"/>
                  <a:gd name="T88" fmla="*/ 3727 w 7680"/>
                  <a:gd name="T89" fmla="*/ 117 h 912"/>
                  <a:gd name="T90" fmla="*/ 4028 w 7680"/>
                  <a:gd name="T91" fmla="*/ 36 h 912"/>
                  <a:gd name="T92" fmla="*/ 4184 w 7680"/>
                  <a:gd name="T9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80" h="912">
                    <a:moveTo>
                      <a:pt x="4184" y="0"/>
                    </a:moveTo>
                    <a:cubicBezTo>
                      <a:pt x="4213" y="0"/>
                      <a:pt x="4243" y="0"/>
                      <a:pt x="4272" y="0"/>
                    </a:cubicBezTo>
                    <a:cubicBezTo>
                      <a:pt x="4309" y="9"/>
                      <a:pt x="4347" y="10"/>
                      <a:pt x="4385" y="17"/>
                    </a:cubicBezTo>
                    <a:cubicBezTo>
                      <a:pt x="4441" y="26"/>
                      <a:pt x="4495" y="46"/>
                      <a:pt x="4549" y="65"/>
                    </a:cubicBezTo>
                    <a:cubicBezTo>
                      <a:pt x="4604" y="84"/>
                      <a:pt x="4658" y="86"/>
                      <a:pt x="4715" y="81"/>
                    </a:cubicBezTo>
                    <a:cubicBezTo>
                      <a:pt x="4764" y="78"/>
                      <a:pt x="4813" y="72"/>
                      <a:pt x="4862" y="77"/>
                    </a:cubicBezTo>
                    <a:cubicBezTo>
                      <a:pt x="4941" y="84"/>
                      <a:pt x="5020" y="92"/>
                      <a:pt x="5099" y="99"/>
                    </a:cubicBezTo>
                    <a:cubicBezTo>
                      <a:pt x="5125" y="102"/>
                      <a:pt x="5148" y="109"/>
                      <a:pt x="5167" y="129"/>
                    </a:cubicBezTo>
                    <a:cubicBezTo>
                      <a:pt x="5182" y="145"/>
                      <a:pt x="5202" y="150"/>
                      <a:pt x="5223" y="151"/>
                    </a:cubicBezTo>
                    <a:cubicBezTo>
                      <a:pt x="5241" y="151"/>
                      <a:pt x="5259" y="150"/>
                      <a:pt x="5277" y="150"/>
                    </a:cubicBezTo>
                    <a:cubicBezTo>
                      <a:pt x="5348" y="148"/>
                      <a:pt x="5419" y="141"/>
                      <a:pt x="5490" y="147"/>
                    </a:cubicBezTo>
                    <a:cubicBezTo>
                      <a:pt x="5501" y="148"/>
                      <a:pt x="5512" y="149"/>
                      <a:pt x="5521" y="156"/>
                    </a:cubicBezTo>
                    <a:cubicBezTo>
                      <a:pt x="5556" y="188"/>
                      <a:pt x="5601" y="195"/>
                      <a:pt x="5645" y="199"/>
                    </a:cubicBezTo>
                    <a:cubicBezTo>
                      <a:pt x="5761" y="210"/>
                      <a:pt x="5877" y="221"/>
                      <a:pt x="5993" y="230"/>
                    </a:cubicBezTo>
                    <a:cubicBezTo>
                      <a:pt x="6058" y="235"/>
                      <a:pt x="6121" y="226"/>
                      <a:pt x="6181" y="199"/>
                    </a:cubicBezTo>
                    <a:cubicBezTo>
                      <a:pt x="6215" y="184"/>
                      <a:pt x="6250" y="171"/>
                      <a:pt x="6285" y="158"/>
                    </a:cubicBezTo>
                    <a:cubicBezTo>
                      <a:pt x="6342" y="136"/>
                      <a:pt x="6399" y="133"/>
                      <a:pt x="6456" y="156"/>
                    </a:cubicBezTo>
                    <a:cubicBezTo>
                      <a:pt x="6487" y="168"/>
                      <a:pt x="6519" y="179"/>
                      <a:pt x="6549" y="194"/>
                    </a:cubicBezTo>
                    <a:cubicBezTo>
                      <a:pt x="6562" y="200"/>
                      <a:pt x="6574" y="206"/>
                      <a:pt x="6588" y="208"/>
                    </a:cubicBezTo>
                    <a:cubicBezTo>
                      <a:pt x="6657" y="217"/>
                      <a:pt x="6726" y="231"/>
                      <a:pt x="6797" y="228"/>
                    </a:cubicBezTo>
                    <a:cubicBezTo>
                      <a:pt x="6879" y="224"/>
                      <a:pt x="6962" y="217"/>
                      <a:pt x="7044" y="220"/>
                    </a:cubicBezTo>
                    <a:cubicBezTo>
                      <a:pt x="7106" y="222"/>
                      <a:pt x="7167" y="225"/>
                      <a:pt x="7220" y="262"/>
                    </a:cubicBezTo>
                    <a:cubicBezTo>
                      <a:pt x="7242" y="276"/>
                      <a:pt x="7268" y="280"/>
                      <a:pt x="7293" y="283"/>
                    </a:cubicBezTo>
                    <a:cubicBezTo>
                      <a:pt x="7388" y="296"/>
                      <a:pt x="7484" y="292"/>
                      <a:pt x="7580" y="289"/>
                    </a:cubicBezTo>
                    <a:cubicBezTo>
                      <a:pt x="7614" y="288"/>
                      <a:pt x="7648" y="286"/>
                      <a:pt x="7680" y="272"/>
                    </a:cubicBezTo>
                    <a:cubicBezTo>
                      <a:pt x="7680" y="480"/>
                      <a:pt x="7680" y="688"/>
                      <a:pt x="7680" y="896"/>
                    </a:cubicBezTo>
                    <a:cubicBezTo>
                      <a:pt x="7680" y="909"/>
                      <a:pt x="7678" y="912"/>
                      <a:pt x="7664" y="912"/>
                    </a:cubicBezTo>
                    <a:cubicBezTo>
                      <a:pt x="5115" y="912"/>
                      <a:pt x="2565" y="912"/>
                      <a:pt x="16" y="912"/>
                    </a:cubicBezTo>
                    <a:cubicBezTo>
                      <a:pt x="2" y="912"/>
                      <a:pt x="0" y="909"/>
                      <a:pt x="0" y="896"/>
                    </a:cubicBezTo>
                    <a:cubicBezTo>
                      <a:pt x="0" y="713"/>
                      <a:pt x="0" y="531"/>
                      <a:pt x="0" y="348"/>
                    </a:cubicBezTo>
                    <a:cubicBezTo>
                      <a:pt x="42" y="348"/>
                      <a:pt x="84" y="348"/>
                      <a:pt x="126" y="348"/>
                    </a:cubicBezTo>
                    <a:cubicBezTo>
                      <a:pt x="213" y="349"/>
                      <a:pt x="300" y="346"/>
                      <a:pt x="387" y="330"/>
                    </a:cubicBezTo>
                    <a:cubicBezTo>
                      <a:pt x="474" y="314"/>
                      <a:pt x="562" y="304"/>
                      <a:pt x="651" y="307"/>
                    </a:cubicBezTo>
                    <a:cubicBezTo>
                      <a:pt x="713" y="308"/>
                      <a:pt x="775" y="308"/>
                      <a:pt x="837" y="307"/>
                    </a:cubicBezTo>
                    <a:cubicBezTo>
                      <a:pt x="911" y="305"/>
                      <a:pt x="985" y="298"/>
                      <a:pt x="1056" y="277"/>
                    </a:cubicBezTo>
                    <a:cubicBezTo>
                      <a:pt x="1134" y="255"/>
                      <a:pt x="1214" y="245"/>
                      <a:pt x="1295" y="244"/>
                    </a:cubicBezTo>
                    <a:cubicBezTo>
                      <a:pt x="1422" y="242"/>
                      <a:pt x="1546" y="262"/>
                      <a:pt x="1670" y="282"/>
                    </a:cubicBezTo>
                    <a:cubicBezTo>
                      <a:pt x="1740" y="294"/>
                      <a:pt x="1807" y="297"/>
                      <a:pt x="1877" y="275"/>
                    </a:cubicBezTo>
                    <a:cubicBezTo>
                      <a:pt x="2049" y="221"/>
                      <a:pt x="2225" y="199"/>
                      <a:pt x="2406" y="203"/>
                    </a:cubicBezTo>
                    <a:cubicBezTo>
                      <a:pt x="2487" y="204"/>
                      <a:pt x="2568" y="207"/>
                      <a:pt x="2649" y="207"/>
                    </a:cubicBezTo>
                    <a:cubicBezTo>
                      <a:pt x="2795" y="208"/>
                      <a:pt x="2941" y="210"/>
                      <a:pt x="3087" y="206"/>
                    </a:cubicBezTo>
                    <a:cubicBezTo>
                      <a:pt x="3191" y="203"/>
                      <a:pt x="3295" y="194"/>
                      <a:pt x="3392" y="152"/>
                    </a:cubicBezTo>
                    <a:cubicBezTo>
                      <a:pt x="3418" y="141"/>
                      <a:pt x="3445" y="137"/>
                      <a:pt x="3472" y="143"/>
                    </a:cubicBezTo>
                    <a:cubicBezTo>
                      <a:pt x="3498" y="148"/>
                      <a:pt x="3524" y="149"/>
                      <a:pt x="3550" y="146"/>
                    </a:cubicBezTo>
                    <a:cubicBezTo>
                      <a:pt x="3610" y="141"/>
                      <a:pt x="3669" y="131"/>
                      <a:pt x="3727" y="117"/>
                    </a:cubicBezTo>
                    <a:cubicBezTo>
                      <a:pt x="3828" y="93"/>
                      <a:pt x="3926" y="56"/>
                      <a:pt x="4028" y="36"/>
                    </a:cubicBezTo>
                    <a:cubicBezTo>
                      <a:pt x="4081" y="26"/>
                      <a:pt x="4133" y="15"/>
                      <a:pt x="4184" y="0"/>
                    </a:cubicBezTo>
                    <a:close/>
                  </a:path>
                </a:pathLst>
              </a:custGeom>
              <a:solidFill>
                <a:srgbClr val="00447B">
                  <a:alpha val="45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grpSp>
        <p:sp>
          <p:nvSpPr>
            <p:cNvPr id="8" name="Rectangle 7">
              <a:extLst>
                <a:ext uri="{FF2B5EF4-FFF2-40B4-BE49-F238E27FC236}">
                  <a16:creationId xmlns="" xmlns:a16="http://schemas.microsoft.com/office/drawing/2014/main" id="{9715DF85-5D58-4D45-8D5D-EA119ECF8DA5}"/>
                </a:ext>
              </a:extLst>
            </p:cNvPr>
            <p:cNvSpPr>
              <a:spLocks noChangeAspect="1"/>
            </p:cNvSpPr>
            <p:nvPr userDrawn="1"/>
          </p:nvSpPr>
          <p:spPr>
            <a:xfrm>
              <a:off x="0" y="4799136"/>
              <a:ext cx="9144000" cy="2058864"/>
            </a:xfrm>
            <a:prstGeom prst="rect">
              <a:avLst/>
            </a:prstGeom>
            <a:solidFill>
              <a:srgbClr val="21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grpSp>
      <p:pic>
        <p:nvPicPr>
          <p:cNvPr id="14" name="Picture 13">
            <a:extLst>
              <a:ext uri="{FF2B5EF4-FFF2-40B4-BE49-F238E27FC236}">
                <a16:creationId xmlns="" xmlns:a16="http://schemas.microsoft.com/office/drawing/2014/main" id="{DD511870-6C2C-9B4F-B72D-29E80FF2976B}"/>
              </a:ext>
            </a:extLst>
          </p:cNvPr>
          <p:cNvPicPr>
            <a:picLocks noChangeAspect="1"/>
          </p:cNvPicPr>
          <p:nvPr userDrawn="1"/>
        </p:nvPicPr>
        <p:blipFill>
          <a:blip r:embed="rId2"/>
          <a:stretch>
            <a:fillRect/>
          </a:stretch>
        </p:blipFill>
        <p:spPr>
          <a:xfrm>
            <a:off x="425685" y="5853798"/>
            <a:ext cx="3686551" cy="710536"/>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943" y="5608487"/>
            <a:ext cx="4103867" cy="1596400"/>
          </a:xfrm>
          <a:prstGeom prst="rect">
            <a:avLst/>
          </a:prstGeom>
        </p:spPr>
      </p:pic>
    </p:spTree>
    <p:extLst>
      <p:ext uri="{BB962C8B-B14F-4D97-AF65-F5344CB8AC3E}">
        <p14:creationId xmlns:p14="http://schemas.microsoft.com/office/powerpoint/2010/main" val="1120354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etter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91477"/>
            <a:ext cx="10363200" cy="921360"/>
          </a:xfrm>
          <a:noFill/>
        </p:spPr>
        <p:txBody>
          <a:bodyPr anchor="b"/>
          <a:lstStyle>
            <a:lvl1pPr algn="l">
              <a:defRPr sz="6000">
                <a:solidFill>
                  <a:srgbClr val="215078"/>
                </a:solidFill>
              </a:defRPr>
            </a:lvl1pPr>
          </a:lstStyle>
          <a:p>
            <a:r>
              <a:rPr lang="en-US" dirty="0"/>
              <a:t>Presentation Title</a:t>
            </a:r>
          </a:p>
        </p:txBody>
      </p:sp>
      <p:sp>
        <p:nvSpPr>
          <p:cNvPr id="13" name="Subtitle 2">
            <a:extLst>
              <a:ext uri="{FF2B5EF4-FFF2-40B4-BE49-F238E27FC236}">
                <a16:creationId xmlns="" xmlns:a16="http://schemas.microsoft.com/office/drawing/2014/main" id="{393477D0-B14D-744C-B621-7A7F4BDBE57E}"/>
              </a:ext>
            </a:extLst>
          </p:cNvPr>
          <p:cNvSpPr>
            <a:spLocks noGrp="1"/>
          </p:cNvSpPr>
          <p:nvPr>
            <p:ph type="subTitle" idx="1" hasCustomPrompt="1"/>
          </p:nvPr>
        </p:nvSpPr>
        <p:spPr>
          <a:xfrm>
            <a:off x="914400" y="2585842"/>
            <a:ext cx="10363200" cy="564613"/>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More details about this presentation </a:t>
            </a:r>
          </a:p>
        </p:txBody>
      </p:sp>
      <p:grpSp>
        <p:nvGrpSpPr>
          <p:cNvPr id="21" name="Group 20">
            <a:extLst>
              <a:ext uri="{FF2B5EF4-FFF2-40B4-BE49-F238E27FC236}">
                <a16:creationId xmlns="" xmlns:a16="http://schemas.microsoft.com/office/drawing/2014/main" id="{9F8C6E71-BB0E-454B-8406-9EDF96515F97}"/>
              </a:ext>
            </a:extLst>
          </p:cNvPr>
          <p:cNvGrpSpPr/>
          <p:nvPr userDrawn="1"/>
        </p:nvGrpSpPr>
        <p:grpSpPr bwMode="invGray">
          <a:xfrm>
            <a:off x="0" y="4936224"/>
            <a:ext cx="12192000" cy="953589"/>
            <a:chOff x="-9196" y="4724400"/>
            <a:chExt cx="9144000" cy="1604963"/>
          </a:xfrm>
        </p:grpSpPr>
        <p:sp>
          <p:nvSpPr>
            <p:cNvPr id="22" name="Freeform 18">
              <a:extLst>
                <a:ext uri="{FF2B5EF4-FFF2-40B4-BE49-F238E27FC236}">
                  <a16:creationId xmlns="" xmlns:a16="http://schemas.microsoft.com/office/drawing/2014/main" id="{777C3271-AD85-1744-874F-D5FB40C364DA}"/>
                </a:ext>
              </a:extLst>
            </p:cNvPr>
            <p:cNvSpPr>
              <a:spLocks/>
            </p:cNvSpPr>
            <p:nvPr/>
          </p:nvSpPr>
          <p:spPr bwMode="invGray">
            <a:xfrm>
              <a:off x="-9196" y="5054600"/>
              <a:ext cx="9144000" cy="1274763"/>
            </a:xfrm>
            <a:custGeom>
              <a:avLst/>
              <a:gdLst>
                <a:gd name="T0" fmla="*/ 7500 w 7680"/>
                <a:gd name="T1" fmla="*/ 1 h 1067"/>
                <a:gd name="T2" fmla="*/ 7666 w 7680"/>
                <a:gd name="T3" fmla="*/ 1 h 1067"/>
                <a:gd name="T4" fmla="*/ 7680 w 7680"/>
                <a:gd name="T5" fmla="*/ 15 h 1067"/>
                <a:gd name="T6" fmla="*/ 7680 w 7680"/>
                <a:gd name="T7" fmla="*/ 743 h 1067"/>
                <a:gd name="T8" fmla="*/ 7680 w 7680"/>
                <a:gd name="T9" fmla="*/ 1053 h 1067"/>
                <a:gd name="T10" fmla="*/ 7668 w 7680"/>
                <a:gd name="T11" fmla="*/ 1065 h 1067"/>
                <a:gd name="T12" fmla="*/ 7662 w 7680"/>
                <a:gd name="T13" fmla="*/ 1065 h 1067"/>
                <a:gd name="T14" fmla="*/ 18 w 7680"/>
                <a:gd name="T15" fmla="*/ 1065 h 1067"/>
                <a:gd name="T16" fmla="*/ 0 w 7680"/>
                <a:gd name="T17" fmla="*/ 1047 h 1067"/>
                <a:gd name="T18" fmla="*/ 0 w 7680"/>
                <a:gd name="T19" fmla="*/ 653 h 1067"/>
                <a:gd name="T20" fmla="*/ 120 w 7680"/>
                <a:gd name="T21" fmla="*/ 670 h 1067"/>
                <a:gd name="T22" fmla="*/ 427 w 7680"/>
                <a:gd name="T23" fmla="*/ 712 h 1067"/>
                <a:gd name="T24" fmla="*/ 748 w 7680"/>
                <a:gd name="T25" fmla="*/ 733 h 1067"/>
                <a:gd name="T26" fmla="*/ 1276 w 7680"/>
                <a:gd name="T27" fmla="*/ 752 h 1067"/>
                <a:gd name="T28" fmla="*/ 1617 w 7680"/>
                <a:gd name="T29" fmla="*/ 744 h 1067"/>
                <a:gd name="T30" fmla="*/ 1853 w 7680"/>
                <a:gd name="T31" fmla="*/ 714 h 1067"/>
                <a:gd name="T32" fmla="*/ 2514 w 7680"/>
                <a:gd name="T33" fmla="*/ 600 h 1067"/>
                <a:gd name="T34" fmla="*/ 2882 w 7680"/>
                <a:gd name="T35" fmla="*/ 566 h 1067"/>
                <a:gd name="T36" fmla="*/ 3156 w 7680"/>
                <a:gd name="T37" fmla="*/ 589 h 1067"/>
                <a:gd name="T38" fmla="*/ 3187 w 7680"/>
                <a:gd name="T39" fmla="*/ 596 h 1067"/>
                <a:gd name="T40" fmla="*/ 3587 w 7680"/>
                <a:gd name="T41" fmla="*/ 605 h 1067"/>
                <a:gd name="T42" fmla="*/ 4171 w 7680"/>
                <a:gd name="T43" fmla="*/ 478 h 1067"/>
                <a:gd name="T44" fmla="*/ 4620 w 7680"/>
                <a:gd name="T45" fmla="*/ 401 h 1067"/>
                <a:gd name="T46" fmla="*/ 4861 w 7680"/>
                <a:gd name="T47" fmla="*/ 422 h 1067"/>
                <a:gd name="T48" fmla="*/ 5401 w 7680"/>
                <a:gd name="T49" fmla="*/ 481 h 1067"/>
                <a:gd name="T50" fmla="*/ 5881 w 7680"/>
                <a:gd name="T51" fmla="*/ 462 h 1067"/>
                <a:gd name="T52" fmla="*/ 6396 w 7680"/>
                <a:gd name="T53" fmla="*/ 364 h 1067"/>
                <a:gd name="T54" fmla="*/ 7228 w 7680"/>
                <a:gd name="T55" fmla="*/ 104 h 1067"/>
                <a:gd name="T56" fmla="*/ 7500 w 7680"/>
                <a:gd name="T57" fmla="*/ 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80" h="1067">
                  <a:moveTo>
                    <a:pt x="7500" y="1"/>
                  </a:moveTo>
                  <a:cubicBezTo>
                    <a:pt x="7555" y="1"/>
                    <a:pt x="7611" y="1"/>
                    <a:pt x="7666" y="1"/>
                  </a:cubicBezTo>
                  <a:cubicBezTo>
                    <a:pt x="7678" y="0"/>
                    <a:pt x="7680" y="3"/>
                    <a:pt x="7680" y="15"/>
                  </a:cubicBezTo>
                  <a:cubicBezTo>
                    <a:pt x="7680" y="258"/>
                    <a:pt x="7680" y="500"/>
                    <a:pt x="7680" y="743"/>
                  </a:cubicBezTo>
                  <a:cubicBezTo>
                    <a:pt x="7680" y="846"/>
                    <a:pt x="7680" y="950"/>
                    <a:pt x="7680" y="1053"/>
                  </a:cubicBezTo>
                  <a:cubicBezTo>
                    <a:pt x="7680" y="1063"/>
                    <a:pt x="7678" y="1067"/>
                    <a:pt x="7668" y="1065"/>
                  </a:cubicBezTo>
                  <a:cubicBezTo>
                    <a:pt x="7666" y="1065"/>
                    <a:pt x="7664" y="1065"/>
                    <a:pt x="7662" y="1065"/>
                  </a:cubicBezTo>
                  <a:cubicBezTo>
                    <a:pt x="5114" y="1065"/>
                    <a:pt x="2566" y="1065"/>
                    <a:pt x="18" y="1065"/>
                  </a:cubicBezTo>
                  <a:cubicBezTo>
                    <a:pt x="3" y="1065"/>
                    <a:pt x="0" y="1062"/>
                    <a:pt x="0" y="1047"/>
                  </a:cubicBezTo>
                  <a:cubicBezTo>
                    <a:pt x="0" y="916"/>
                    <a:pt x="0" y="784"/>
                    <a:pt x="0" y="653"/>
                  </a:cubicBezTo>
                  <a:cubicBezTo>
                    <a:pt x="41" y="654"/>
                    <a:pt x="80" y="665"/>
                    <a:pt x="120" y="670"/>
                  </a:cubicBezTo>
                  <a:cubicBezTo>
                    <a:pt x="223" y="685"/>
                    <a:pt x="325" y="702"/>
                    <a:pt x="427" y="712"/>
                  </a:cubicBezTo>
                  <a:cubicBezTo>
                    <a:pt x="534" y="722"/>
                    <a:pt x="641" y="727"/>
                    <a:pt x="748" y="733"/>
                  </a:cubicBezTo>
                  <a:cubicBezTo>
                    <a:pt x="924" y="744"/>
                    <a:pt x="1100" y="749"/>
                    <a:pt x="1276" y="752"/>
                  </a:cubicBezTo>
                  <a:cubicBezTo>
                    <a:pt x="1390" y="754"/>
                    <a:pt x="1504" y="750"/>
                    <a:pt x="1617" y="744"/>
                  </a:cubicBezTo>
                  <a:cubicBezTo>
                    <a:pt x="1696" y="739"/>
                    <a:pt x="1775" y="732"/>
                    <a:pt x="1853" y="714"/>
                  </a:cubicBezTo>
                  <a:cubicBezTo>
                    <a:pt x="2071" y="663"/>
                    <a:pt x="2292" y="628"/>
                    <a:pt x="2514" y="600"/>
                  </a:cubicBezTo>
                  <a:cubicBezTo>
                    <a:pt x="2637" y="584"/>
                    <a:pt x="2759" y="571"/>
                    <a:pt x="2882" y="566"/>
                  </a:cubicBezTo>
                  <a:cubicBezTo>
                    <a:pt x="2974" y="562"/>
                    <a:pt x="3067" y="557"/>
                    <a:pt x="3156" y="589"/>
                  </a:cubicBezTo>
                  <a:cubicBezTo>
                    <a:pt x="3166" y="593"/>
                    <a:pt x="3176" y="594"/>
                    <a:pt x="3187" y="596"/>
                  </a:cubicBezTo>
                  <a:cubicBezTo>
                    <a:pt x="3320" y="618"/>
                    <a:pt x="3453" y="616"/>
                    <a:pt x="3587" y="605"/>
                  </a:cubicBezTo>
                  <a:cubicBezTo>
                    <a:pt x="3788" y="589"/>
                    <a:pt x="3983" y="548"/>
                    <a:pt x="4171" y="478"/>
                  </a:cubicBezTo>
                  <a:cubicBezTo>
                    <a:pt x="4316" y="424"/>
                    <a:pt x="4465" y="396"/>
                    <a:pt x="4620" y="401"/>
                  </a:cubicBezTo>
                  <a:cubicBezTo>
                    <a:pt x="4700" y="403"/>
                    <a:pt x="4781" y="412"/>
                    <a:pt x="4861" y="422"/>
                  </a:cubicBezTo>
                  <a:cubicBezTo>
                    <a:pt x="5040" y="444"/>
                    <a:pt x="5219" y="472"/>
                    <a:pt x="5401" y="481"/>
                  </a:cubicBezTo>
                  <a:cubicBezTo>
                    <a:pt x="5562" y="490"/>
                    <a:pt x="5722" y="484"/>
                    <a:pt x="5881" y="462"/>
                  </a:cubicBezTo>
                  <a:cubicBezTo>
                    <a:pt x="6054" y="438"/>
                    <a:pt x="6225" y="399"/>
                    <a:pt x="6396" y="364"/>
                  </a:cubicBezTo>
                  <a:cubicBezTo>
                    <a:pt x="6682" y="305"/>
                    <a:pt x="6960" y="222"/>
                    <a:pt x="7228" y="104"/>
                  </a:cubicBezTo>
                  <a:cubicBezTo>
                    <a:pt x="7317" y="65"/>
                    <a:pt x="7403" y="19"/>
                    <a:pt x="7500" y="1"/>
                  </a:cubicBezTo>
                  <a:close/>
                </a:path>
              </a:pathLst>
            </a:custGeom>
            <a:solidFill>
              <a:srgbClr val="002C56">
                <a:alpha val="59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23" name="Freeform 5">
              <a:extLst>
                <a:ext uri="{FF2B5EF4-FFF2-40B4-BE49-F238E27FC236}">
                  <a16:creationId xmlns="" xmlns:a16="http://schemas.microsoft.com/office/drawing/2014/main" id="{310B27C1-6613-264B-9A9C-BD166D34F12D}"/>
                </a:ext>
              </a:extLst>
            </p:cNvPr>
            <p:cNvSpPr>
              <a:spLocks/>
            </p:cNvSpPr>
            <p:nvPr/>
          </p:nvSpPr>
          <p:spPr bwMode="invGray">
            <a:xfrm>
              <a:off x="-9196" y="4724400"/>
              <a:ext cx="9144000" cy="1604963"/>
            </a:xfrm>
            <a:custGeom>
              <a:avLst/>
              <a:gdLst>
                <a:gd name="T0" fmla="*/ 7680 w 7680"/>
                <a:gd name="T1" fmla="*/ 1332 h 1346"/>
                <a:gd name="T2" fmla="*/ 7660 w 7680"/>
                <a:gd name="T3" fmla="*/ 1344 h 1346"/>
                <a:gd name="T4" fmla="*/ 0 w 7680"/>
                <a:gd name="T5" fmla="*/ 1324 h 1346"/>
                <a:gd name="T6" fmla="*/ 65 w 7680"/>
                <a:gd name="T7" fmla="*/ 377 h 1346"/>
                <a:gd name="T8" fmla="*/ 315 w 7680"/>
                <a:gd name="T9" fmla="*/ 466 h 1346"/>
                <a:gd name="T10" fmla="*/ 458 w 7680"/>
                <a:gd name="T11" fmla="*/ 497 h 1346"/>
                <a:gd name="T12" fmla="*/ 686 w 7680"/>
                <a:gd name="T13" fmla="*/ 466 h 1346"/>
                <a:gd name="T14" fmla="*/ 916 w 7680"/>
                <a:gd name="T15" fmla="*/ 383 h 1346"/>
                <a:gd name="T16" fmla="*/ 1114 w 7680"/>
                <a:gd name="T17" fmla="*/ 343 h 1346"/>
                <a:gd name="T18" fmla="*/ 1324 w 7680"/>
                <a:gd name="T19" fmla="*/ 230 h 1346"/>
                <a:gd name="T20" fmla="*/ 1688 w 7680"/>
                <a:gd name="T21" fmla="*/ 0 h 1346"/>
                <a:gd name="T22" fmla="*/ 1837 w 7680"/>
                <a:gd name="T23" fmla="*/ 57 h 1346"/>
                <a:gd name="T24" fmla="*/ 2043 w 7680"/>
                <a:gd name="T25" fmla="*/ 120 h 1346"/>
                <a:gd name="T26" fmla="*/ 2449 w 7680"/>
                <a:gd name="T27" fmla="*/ 137 h 1346"/>
                <a:gd name="T28" fmla="*/ 2898 w 7680"/>
                <a:gd name="T29" fmla="*/ 319 h 1346"/>
                <a:gd name="T30" fmla="*/ 3240 w 7680"/>
                <a:gd name="T31" fmla="*/ 324 h 1346"/>
                <a:gd name="T32" fmla="*/ 3391 w 7680"/>
                <a:gd name="T33" fmla="*/ 386 h 1346"/>
                <a:gd name="T34" fmla="*/ 3589 w 7680"/>
                <a:gd name="T35" fmla="*/ 435 h 1346"/>
                <a:gd name="T36" fmla="*/ 3790 w 7680"/>
                <a:gd name="T37" fmla="*/ 438 h 1346"/>
                <a:gd name="T38" fmla="*/ 4071 w 7680"/>
                <a:gd name="T39" fmla="*/ 454 h 1346"/>
                <a:gd name="T40" fmla="*/ 4179 w 7680"/>
                <a:gd name="T41" fmla="*/ 550 h 1346"/>
                <a:gd name="T42" fmla="*/ 4288 w 7680"/>
                <a:gd name="T43" fmla="*/ 639 h 1346"/>
                <a:gd name="T44" fmla="*/ 4405 w 7680"/>
                <a:gd name="T45" fmla="*/ 724 h 1346"/>
                <a:gd name="T46" fmla="*/ 4648 w 7680"/>
                <a:gd name="T47" fmla="*/ 668 h 1346"/>
                <a:gd name="T48" fmla="*/ 4804 w 7680"/>
                <a:gd name="T49" fmla="*/ 645 h 1346"/>
                <a:gd name="T50" fmla="*/ 4992 w 7680"/>
                <a:gd name="T51" fmla="*/ 806 h 1346"/>
                <a:gd name="T52" fmla="*/ 5119 w 7680"/>
                <a:gd name="T53" fmla="*/ 781 h 1346"/>
                <a:gd name="T54" fmla="*/ 5448 w 7680"/>
                <a:gd name="T55" fmla="*/ 865 h 1346"/>
                <a:gd name="T56" fmla="*/ 5582 w 7680"/>
                <a:gd name="T57" fmla="*/ 955 h 1346"/>
                <a:gd name="T58" fmla="*/ 5798 w 7680"/>
                <a:gd name="T59" fmla="*/ 932 h 1346"/>
                <a:gd name="T60" fmla="*/ 6188 w 7680"/>
                <a:gd name="T61" fmla="*/ 766 h 1346"/>
                <a:gd name="T62" fmla="*/ 6389 w 7680"/>
                <a:gd name="T63" fmla="*/ 755 h 1346"/>
                <a:gd name="T64" fmla="*/ 6807 w 7680"/>
                <a:gd name="T65" fmla="*/ 674 h 1346"/>
                <a:gd name="T66" fmla="*/ 6988 w 7680"/>
                <a:gd name="T67" fmla="*/ 656 h 1346"/>
                <a:gd name="T68" fmla="*/ 7391 w 7680"/>
                <a:gd name="T69" fmla="*/ 907 h 1346"/>
                <a:gd name="T70" fmla="*/ 7586 w 7680"/>
                <a:gd name="T71" fmla="*/ 101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0" h="1346">
                  <a:moveTo>
                    <a:pt x="7680" y="1016"/>
                  </a:moveTo>
                  <a:cubicBezTo>
                    <a:pt x="7680" y="1121"/>
                    <a:pt x="7680" y="1227"/>
                    <a:pt x="7680" y="1332"/>
                  </a:cubicBezTo>
                  <a:cubicBezTo>
                    <a:pt x="7680" y="1342"/>
                    <a:pt x="7678" y="1346"/>
                    <a:pt x="7668" y="1344"/>
                  </a:cubicBezTo>
                  <a:cubicBezTo>
                    <a:pt x="7665" y="1344"/>
                    <a:pt x="7663" y="1344"/>
                    <a:pt x="7660" y="1344"/>
                  </a:cubicBezTo>
                  <a:cubicBezTo>
                    <a:pt x="5113" y="1344"/>
                    <a:pt x="2567" y="1344"/>
                    <a:pt x="20" y="1344"/>
                  </a:cubicBezTo>
                  <a:cubicBezTo>
                    <a:pt x="2" y="1344"/>
                    <a:pt x="0" y="1340"/>
                    <a:pt x="0" y="1324"/>
                  </a:cubicBezTo>
                  <a:cubicBezTo>
                    <a:pt x="0" y="1020"/>
                    <a:pt x="0" y="716"/>
                    <a:pt x="0" y="412"/>
                  </a:cubicBezTo>
                  <a:cubicBezTo>
                    <a:pt x="22" y="400"/>
                    <a:pt x="43" y="388"/>
                    <a:pt x="65" y="377"/>
                  </a:cubicBezTo>
                  <a:cubicBezTo>
                    <a:pt x="118" y="349"/>
                    <a:pt x="170" y="353"/>
                    <a:pt x="221" y="383"/>
                  </a:cubicBezTo>
                  <a:cubicBezTo>
                    <a:pt x="257" y="404"/>
                    <a:pt x="288" y="433"/>
                    <a:pt x="315" y="466"/>
                  </a:cubicBezTo>
                  <a:cubicBezTo>
                    <a:pt x="328" y="481"/>
                    <a:pt x="343" y="492"/>
                    <a:pt x="363" y="496"/>
                  </a:cubicBezTo>
                  <a:cubicBezTo>
                    <a:pt x="394" y="502"/>
                    <a:pt x="426" y="500"/>
                    <a:pt x="458" y="497"/>
                  </a:cubicBezTo>
                  <a:cubicBezTo>
                    <a:pt x="496" y="494"/>
                    <a:pt x="534" y="484"/>
                    <a:pt x="571" y="489"/>
                  </a:cubicBezTo>
                  <a:cubicBezTo>
                    <a:pt x="613" y="495"/>
                    <a:pt x="650" y="488"/>
                    <a:pt x="686" y="466"/>
                  </a:cubicBezTo>
                  <a:cubicBezTo>
                    <a:pt x="706" y="453"/>
                    <a:pt x="726" y="440"/>
                    <a:pt x="747" y="428"/>
                  </a:cubicBezTo>
                  <a:cubicBezTo>
                    <a:pt x="800" y="399"/>
                    <a:pt x="855" y="380"/>
                    <a:pt x="916" y="383"/>
                  </a:cubicBezTo>
                  <a:cubicBezTo>
                    <a:pt x="946" y="384"/>
                    <a:pt x="975" y="383"/>
                    <a:pt x="1004" y="383"/>
                  </a:cubicBezTo>
                  <a:cubicBezTo>
                    <a:pt x="1045" y="382"/>
                    <a:pt x="1083" y="372"/>
                    <a:pt x="1114" y="343"/>
                  </a:cubicBezTo>
                  <a:cubicBezTo>
                    <a:pt x="1144" y="317"/>
                    <a:pt x="1176" y="295"/>
                    <a:pt x="1214" y="282"/>
                  </a:cubicBezTo>
                  <a:cubicBezTo>
                    <a:pt x="1253" y="269"/>
                    <a:pt x="1289" y="250"/>
                    <a:pt x="1324" y="230"/>
                  </a:cubicBezTo>
                  <a:cubicBezTo>
                    <a:pt x="1428" y="169"/>
                    <a:pt x="1524" y="98"/>
                    <a:pt x="1624" y="32"/>
                  </a:cubicBezTo>
                  <a:cubicBezTo>
                    <a:pt x="1644" y="19"/>
                    <a:pt x="1664" y="5"/>
                    <a:pt x="1688" y="0"/>
                  </a:cubicBezTo>
                  <a:cubicBezTo>
                    <a:pt x="1707" y="0"/>
                    <a:pt x="1725" y="0"/>
                    <a:pt x="1744" y="0"/>
                  </a:cubicBezTo>
                  <a:cubicBezTo>
                    <a:pt x="1778" y="14"/>
                    <a:pt x="1809" y="34"/>
                    <a:pt x="1837" y="57"/>
                  </a:cubicBezTo>
                  <a:cubicBezTo>
                    <a:pt x="1859" y="74"/>
                    <a:pt x="1884" y="86"/>
                    <a:pt x="1910" y="95"/>
                  </a:cubicBezTo>
                  <a:cubicBezTo>
                    <a:pt x="1953" y="110"/>
                    <a:pt x="1997" y="117"/>
                    <a:pt x="2043" y="120"/>
                  </a:cubicBezTo>
                  <a:cubicBezTo>
                    <a:pt x="2113" y="126"/>
                    <a:pt x="2183" y="127"/>
                    <a:pt x="2252" y="121"/>
                  </a:cubicBezTo>
                  <a:cubicBezTo>
                    <a:pt x="2320" y="114"/>
                    <a:pt x="2385" y="116"/>
                    <a:pt x="2449" y="137"/>
                  </a:cubicBezTo>
                  <a:cubicBezTo>
                    <a:pt x="2556" y="172"/>
                    <a:pt x="2656" y="223"/>
                    <a:pt x="2758" y="270"/>
                  </a:cubicBezTo>
                  <a:cubicBezTo>
                    <a:pt x="2803" y="291"/>
                    <a:pt x="2848" y="313"/>
                    <a:pt x="2898" y="319"/>
                  </a:cubicBezTo>
                  <a:cubicBezTo>
                    <a:pt x="2990" y="331"/>
                    <a:pt x="3082" y="324"/>
                    <a:pt x="3172" y="309"/>
                  </a:cubicBezTo>
                  <a:cubicBezTo>
                    <a:pt x="3198" y="305"/>
                    <a:pt x="3219" y="309"/>
                    <a:pt x="3240" y="324"/>
                  </a:cubicBezTo>
                  <a:cubicBezTo>
                    <a:pt x="3265" y="343"/>
                    <a:pt x="3288" y="364"/>
                    <a:pt x="3316" y="380"/>
                  </a:cubicBezTo>
                  <a:cubicBezTo>
                    <a:pt x="3340" y="394"/>
                    <a:pt x="3364" y="400"/>
                    <a:pt x="3391" y="386"/>
                  </a:cubicBezTo>
                  <a:cubicBezTo>
                    <a:pt x="3422" y="370"/>
                    <a:pt x="3453" y="373"/>
                    <a:pt x="3484" y="385"/>
                  </a:cubicBezTo>
                  <a:cubicBezTo>
                    <a:pt x="3520" y="400"/>
                    <a:pt x="3554" y="418"/>
                    <a:pt x="3589" y="435"/>
                  </a:cubicBezTo>
                  <a:cubicBezTo>
                    <a:pt x="3606" y="443"/>
                    <a:pt x="3623" y="451"/>
                    <a:pt x="3641" y="455"/>
                  </a:cubicBezTo>
                  <a:cubicBezTo>
                    <a:pt x="3692" y="466"/>
                    <a:pt x="3741" y="456"/>
                    <a:pt x="3790" y="438"/>
                  </a:cubicBezTo>
                  <a:cubicBezTo>
                    <a:pt x="3826" y="424"/>
                    <a:pt x="3862" y="408"/>
                    <a:pt x="3900" y="398"/>
                  </a:cubicBezTo>
                  <a:cubicBezTo>
                    <a:pt x="3970" y="379"/>
                    <a:pt x="4026" y="400"/>
                    <a:pt x="4071" y="454"/>
                  </a:cubicBezTo>
                  <a:cubicBezTo>
                    <a:pt x="4084" y="470"/>
                    <a:pt x="4095" y="486"/>
                    <a:pt x="4106" y="503"/>
                  </a:cubicBezTo>
                  <a:cubicBezTo>
                    <a:pt x="4124" y="529"/>
                    <a:pt x="4147" y="546"/>
                    <a:pt x="4179" y="550"/>
                  </a:cubicBezTo>
                  <a:cubicBezTo>
                    <a:pt x="4198" y="553"/>
                    <a:pt x="4214" y="562"/>
                    <a:pt x="4229" y="574"/>
                  </a:cubicBezTo>
                  <a:cubicBezTo>
                    <a:pt x="4253" y="592"/>
                    <a:pt x="4270" y="615"/>
                    <a:pt x="4288" y="639"/>
                  </a:cubicBezTo>
                  <a:cubicBezTo>
                    <a:pt x="4307" y="664"/>
                    <a:pt x="4323" y="691"/>
                    <a:pt x="4345" y="713"/>
                  </a:cubicBezTo>
                  <a:cubicBezTo>
                    <a:pt x="4365" y="734"/>
                    <a:pt x="4379" y="737"/>
                    <a:pt x="4405" y="724"/>
                  </a:cubicBezTo>
                  <a:cubicBezTo>
                    <a:pt x="4426" y="714"/>
                    <a:pt x="4445" y="703"/>
                    <a:pt x="4465" y="691"/>
                  </a:cubicBezTo>
                  <a:cubicBezTo>
                    <a:pt x="4522" y="657"/>
                    <a:pt x="4582" y="643"/>
                    <a:pt x="4648" y="668"/>
                  </a:cubicBezTo>
                  <a:cubicBezTo>
                    <a:pt x="4684" y="682"/>
                    <a:pt x="4722" y="679"/>
                    <a:pt x="4759" y="662"/>
                  </a:cubicBezTo>
                  <a:cubicBezTo>
                    <a:pt x="4773" y="655"/>
                    <a:pt x="4788" y="650"/>
                    <a:pt x="4804" y="645"/>
                  </a:cubicBezTo>
                  <a:cubicBezTo>
                    <a:pt x="4843" y="632"/>
                    <a:pt x="4875" y="643"/>
                    <a:pt x="4903" y="671"/>
                  </a:cubicBezTo>
                  <a:cubicBezTo>
                    <a:pt x="4943" y="710"/>
                    <a:pt x="4969" y="757"/>
                    <a:pt x="4992" y="806"/>
                  </a:cubicBezTo>
                  <a:cubicBezTo>
                    <a:pt x="4999" y="821"/>
                    <a:pt x="5006" y="824"/>
                    <a:pt x="5021" y="817"/>
                  </a:cubicBezTo>
                  <a:cubicBezTo>
                    <a:pt x="5053" y="802"/>
                    <a:pt x="5085" y="791"/>
                    <a:pt x="5119" y="781"/>
                  </a:cubicBezTo>
                  <a:cubicBezTo>
                    <a:pt x="5158" y="769"/>
                    <a:pt x="5196" y="768"/>
                    <a:pt x="5236" y="782"/>
                  </a:cubicBezTo>
                  <a:cubicBezTo>
                    <a:pt x="5308" y="806"/>
                    <a:pt x="5378" y="837"/>
                    <a:pt x="5448" y="865"/>
                  </a:cubicBezTo>
                  <a:cubicBezTo>
                    <a:pt x="5490" y="881"/>
                    <a:pt x="5526" y="904"/>
                    <a:pt x="5552" y="942"/>
                  </a:cubicBezTo>
                  <a:cubicBezTo>
                    <a:pt x="5560" y="952"/>
                    <a:pt x="5569" y="955"/>
                    <a:pt x="5582" y="955"/>
                  </a:cubicBezTo>
                  <a:cubicBezTo>
                    <a:pt x="5615" y="957"/>
                    <a:pt x="5648" y="957"/>
                    <a:pt x="5681" y="955"/>
                  </a:cubicBezTo>
                  <a:cubicBezTo>
                    <a:pt x="5722" y="953"/>
                    <a:pt x="5761" y="947"/>
                    <a:pt x="5798" y="932"/>
                  </a:cubicBezTo>
                  <a:cubicBezTo>
                    <a:pt x="5848" y="912"/>
                    <a:pt x="5895" y="888"/>
                    <a:pt x="5944" y="865"/>
                  </a:cubicBezTo>
                  <a:cubicBezTo>
                    <a:pt x="6023" y="828"/>
                    <a:pt x="6103" y="790"/>
                    <a:pt x="6188" y="766"/>
                  </a:cubicBezTo>
                  <a:cubicBezTo>
                    <a:pt x="6229" y="754"/>
                    <a:pt x="6271" y="744"/>
                    <a:pt x="6315" y="748"/>
                  </a:cubicBezTo>
                  <a:cubicBezTo>
                    <a:pt x="6340" y="751"/>
                    <a:pt x="6364" y="754"/>
                    <a:pt x="6389" y="755"/>
                  </a:cubicBezTo>
                  <a:cubicBezTo>
                    <a:pt x="6457" y="755"/>
                    <a:pt x="6526" y="759"/>
                    <a:pt x="6594" y="751"/>
                  </a:cubicBezTo>
                  <a:cubicBezTo>
                    <a:pt x="6672" y="743"/>
                    <a:pt x="6746" y="727"/>
                    <a:pt x="6807" y="674"/>
                  </a:cubicBezTo>
                  <a:cubicBezTo>
                    <a:pt x="6815" y="667"/>
                    <a:pt x="6825" y="661"/>
                    <a:pt x="6835" y="655"/>
                  </a:cubicBezTo>
                  <a:cubicBezTo>
                    <a:pt x="6886" y="622"/>
                    <a:pt x="6937" y="622"/>
                    <a:pt x="6988" y="656"/>
                  </a:cubicBezTo>
                  <a:cubicBezTo>
                    <a:pt x="7065" y="708"/>
                    <a:pt x="7141" y="760"/>
                    <a:pt x="7219" y="811"/>
                  </a:cubicBezTo>
                  <a:cubicBezTo>
                    <a:pt x="7274" y="847"/>
                    <a:pt x="7329" y="884"/>
                    <a:pt x="7391" y="907"/>
                  </a:cubicBezTo>
                  <a:cubicBezTo>
                    <a:pt x="7437" y="924"/>
                    <a:pt x="7478" y="947"/>
                    <a:pt x="7515" y="979"/>
                  </a:cubicBezTo>
                  <a:cubicBezTo>
                    <a:pt x="7535" y="997"/>
                    <a:pt x="7559" y="1007"/>
                    <a:pt x="7586" y="1012"/>
                  </a:cubicBezTo>
                  <a:cubicBezTo>
                    <a:pt x="7618" y="1017"/>
                    <a:pt x="7649" y="1012"/>
                    <a:pt x="7680" y="1016"/>
                  </a:cubicBezTo>
                  <a:close/>
                </a:path>
              </a:pathLst>
            </a:custGeom>
            <a:solidFill>
              <a:srgbClr val="002C56">
                <a:alpha val="50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24" name="Freeform 14">
              <a:extLst>
                <a:ext uri="{FF2B5EF4-FFF2-40B4-BE49-F238E27FC236}">
                  <a16:creationId xmlns="" xmlns:a16="http://schemas.microsoft.com/office/drawing/2014/main" id="{0EC77DD0-F7E2-4D41-AF52-B40E8D6BEC76}"/>
                </a:ext>
              </a:extLst>
            </p:cNvPr>
            <p:cNvSpPr>
              <a:spLocks/>
            </p:cNvSpPr>
            <p:nvPr/>
          </p:nvSpPr>
          <p:spPr bwMode="invGray">
            <a:xfrm>
              <a:off x="-9196" y="5240338"/>
              <a:ext cx="9144000" cy="1089025"/>
            </a:xfrm>
            <a:custGeom>
              <a:avLst/>
              <a:gdLst>
                <a:gd name="T0" fmla="*/ 4184 w 7680"/>
                <a:gd name="T1" fmla="*/ 0 h 912"/>
                <a:gd name="T2" fmla="*/ 4272 w 7680"/>
                <a:gd name="T3" fmla="*/ 0 h 912"/>
                <a:gd name="T4" fmla="*/ 4385 w 7680"/>
                <a:gd name="T5" fmla="*/ 17 h 912"/>
                <a:gd name="T6" fmla="*/ 4549 w 7680"/>
                <a:gd name="T7" fmla="*/ 65 h 912"/>
                <a:gd name="T8" fmla="*/ 4715 w 7680"/>
                <a:gd name="T9" fmla="*/ 81 h 912"/>
                <a:gd name="T10" fmla="*/ 4862 w 7680"/>
                <a:gd name="T11" fmla="*/ 77 h 912"/>
                <a:gd name="T12" fmla="*/ 5099 w 7680"/>
                <a:gd name="T13" fmla="*/ 99 h 912"/>
                <a:gd name="T14" fmla="*/ 5167 w 7680"/>
                <a:gd name="T15" fmla="*/ 129 h 912"/>
                <a:gd name="T16" fmla="*/ 5223 w 7680"/>
                <a:gd name="T17" fmla="*/ 151 h 912"/>
                <a:gd name="T18" fmla="*/ 5277 w 7680"/>
                <a:gd name="T19" fmla="*/ 150 h 912"/>
                <a:gd name="T20" fmla="*/ 5490 w 7680"/>
                <a:gd name="T21" fmla="*/ 147 h 912"/>
                <a:gd name="T22" fmla="*/ 5521 w 7680"/>
                <a:gd name="T23" fmla="*/ 156 h 912"/>
                <a:gd name="T24" fmla="*/ 5645 w 7680"/>
                <a:gd name="T25" fmla="*/ 199 h 912"/>
                <a:gd name="T26" fmla="*/ 5993 w 7680"/>
                <a:gd name="T27" fmla="*/ 230 h 912"/>
                <a:gd name="T28" fmla="*/ 6181 w 7680"/>
                <a:gd name="T29" fmla="*/ 199 h 912"/>
                <a:gd name="T30" fmla="*/ 6285 w 7680"/>
                <a:gd name="T31" fmla="*/ 158 h 912"/>
                <a:gd name="T32" fmla="*/ 6456 w 7680"/>
                <a:gd name="T33" fmla="*/ 156 h 912"/>
                <a:gd name="T34" fmla="*/ 6549 w 7680"/>
                <a:gd name="T35" fmla="*/ 194 h 912"/>
                <a:gd name="T36" fmla="*/ 6588 w 7680"/>
                <a:gd name="T37" fmla="*/ 208 h 912"/>
                <a:gd name="T38" fmla="*/ 6797 w 7680"/>
                <a:gd name="T39" fmla="*/ 228 h 912"/>
                <a:gd name="T40" fmla="*/ 7044 w 7680"/>
                <a:gd name="T41" fmla="*/ 220 h 912"/>
                <a:gd name="T42" fmla="*/ 7220 w 7680"/>
                <a:gd name="T43" fmla="*/ 262 h 912"/>
                <a:gd name="T44" fmla="*/ 7293 w 7680"/>
                <a:gd name="T45" fmla="*/ 283 h 912"/>
                <a:gd name="T46" fmla="*/ 7580 w 7680"/>
                <a:gd name="T47" fmla="*/ 289 h 912"/>
                <a:gd name="T48" fmla="*/ 7680 w 7680"/>
                <a:gd name="T49" fmla="*/ 272 h 912"/>
                <a:gd name="T50" fmla="*/ 7680 w 7680"/>
                <a:gd name="T51" fmla="*/ 896 h 912"/>
                <a:gd name="T52" fmla="*/ 7664 w 7680"/>
                <a:gd name="T53" fmla="*/ 912 h 912"/>
                <a:gd name="T54" fmla="*/ 16 w 7680"/>
                <a:gd name="T55" fmla="*/ 912 h 912"/>
                <a:gd name="T56" fmla="*/ 0 w 7680"/>
                <a:gd name="T57" fmla="*/ 896 h 912"/>
                <a:gd name="T58" fmla="*/ 0 w 7680"/>
                <a:gd name="T59" fmla="*/ 348 h 912"/>
                <a:gd name="T60" fmla="*/ 126 w 7680"/>
                <a:gd name="T61" fmla="*/ 348 h 912"/>
                <a:gd name="T62" fmla="*/ 387 w 7680"/>
                <a:gd name="T63" fmla="*/ 330 h 912"/>
                <a:gd name="T64" fmla="*/ 651 w 7680"/>
                <a:gd name="T65" fmla="*/ 307 h 912"/>
                <a:gd name="T66" fmla="*/ 837 w 7680"/>
                <a:gd name="T67" fmla="*/ 307 h 912"/>
                <a:gd name="T68" fmla="*/ 1056 w 7680"/>
                <a:gd name="T69" fmla="*/ 277 h 912"/>
                <a:gd name="T70" fmla="*/ 1295 w 7680"/>
                <a:gd name="T71" fmla="*/ 244 h 912"/>
                <a:gd name="T72" fmla="*/ 1670 w 7680"/>
                <a:gd name="T73" fmla="*/ 282 h 912"/>
                <a:gd name="T74" fmla="*/ 1877 w 7680"/>
                <a:gd name="T75" fmla="*/ 275 h 912"/>
                <a:gd name="T76" fmla="*/ 2406 w 7680"/>
                <a:gd name="T77" fmla="*/ 203 h 912"/>
                <a:gd name="T78" fmla="*/ 2649 w 7680"/>
                <a:gd name="T79" fmla="*/ 207 h 912"/>
                <a:gd name="T80" fmla="*/ 3087 w 7680"/>
                <a:gd name="T81" fmla="*/ 206 h 912"/>
                <a:gd name="T82" fmla="*/ 3392 w 7680"/>
                <a:gd name="T83" fmla="*/ 152 h 912"/>
                <a:gd name="T84" fmla="*/ 3472 w 7680"/>
                <a:gd name="T85" fmla="*/ 143 h 912"/>
                <a:gd name="T86" fmla="*/ 3550 w 7680"/>
                <a:gd name="T87" fmla="*/ 146 h 912"/>
                <a:gd name="T88" fmla="*/ 3727 w 7680"/>
                <a:gd name="T89" fmla="*/ 117 h 912"/>
                <a:gd name="T90" fmla="*/ 4028 w 7680"/>
                <a:gd name="T91" fmla="*/ 36 h 912"/>
                <a:gd name="T92" fmla="*/ 4184 w 7680"/>
                <a:gd name="T9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80" h="912">
                  <a:moveTo>
                    <a:pt x="4184" y="0"/>
                  </a:moveTo>
                  <a:cubicBezTo>
                    <a:pt x="4213" y="0"/>
                    <a:pt x="4243" y="0"/>
                    <a:pt x="4272" y="0"/>
                  </a:cubicBezTo>
                  <a:cubicBezTo>
                    <a:pt x="4309" y="9"/>
                    <a:pt x="4347" y="10"/>
                    <a:pt x="4385" y="17"/>
                  </a:cubicBezTo>
                  <a:cubicBezTo>
                    <a:pt x="4441" y="26"/>
                    <a:pt x="4495" y="46"/>
                    <a:pt x="4549" y="65"/>
                  </a:cubicBezTo>
                  <a:cubicBezTo>
                    <a:pt x="4604" y="84"/>
                    <a:pt x="4658" y="86"/>
                    <a:pt x="4715" y="81"/>
                  </a:cubicBezTo>
                  <a:cubicBezTo>
                    <a:pt x="4764" y="78"/>
                    <a:pt x="4813" y="72"/>
                    <a:pt x="4862" y="77"/>
                  </a:cubicBezTo>
                  <a:cubicBezTo>
                    <a:pt x="4941" y="84"/>
                    <a:pt x="5020" y="92"/>
                    <a:pt x="5099" y="99"/>
                  </a:cubicBezTo>
                  <a:cubicBezTo>
                    <a:pt x="5125" y="102"/>
                    <a:pt x="5148" y="109"/>
                    <a:pt x="5167" y="129"/>
                  </a:cubicBezTo>
                  <a:cubicBezTo>
                    <a:pt x="5182" y="145"/>
                    <a:pt x="5202" y="150"/>
                    <a:pt x="5223" y="151"/>
                  </a:cubicBezTo>
                  <a:cubicBezTo>
                    <a:pt x="5241" y="151"/>
                    <a:pt x="5259" y="150"/>
                    <a:pt x="5277" y="150"/>
                  </a:cubicBezTo>
                  <a:cubicBezTo>
                    <a:pt x="5348" y="148"/>
                    <a:pt x="5419" y="141"/>
                    <a:pt x="5490" y="147"/>
                  </a:cubicBezTo>
                  <a:cubicBezTo>
                    <a:pt x="5501" y="148"/>
                    <a:pt x="5512" y="149"/>
                    <a:pt x="5521" y="156"/>
                  </a:cubicBezTo>
                  <a:cubicBezTo>
                    <a:pt x="5556" y="188"/>
                    <a:pt x="5601" y="195"/>
                    <a:pt x="5645" y="199"/>
                  </a:cubicBezTo>
                  <a:cubicBezTo>
                    <a:pt x="5761" y="210"/>
                    <a:pt x="5877" y="221"/>
                    <a:pt x="5993" y="230"/>
                  </a:cubicBezTo>
                  <a:cubicBezTo>
                    <a:pt x="6058" y="235"/>
                    <a:pt x="6121" y="226"/>
                    <a:pt x="6181" y="199"/>
                  </a:cubicBezTo>
                  <a:cubicBezTo>
                    <a:pt x="6215" y="184"/>
                    <a:pt x="6250" y="171"/>
                    <a:pt x="6285" y="158"/>
                  </a:cubicBezTo>
                  <a:cubicBezTo>
                    <a:pt x="6342" y="136"/>
                    <a:pt x="6399" y="133"/>
                    <a:pt x="6456" y="156"/>
                  </a:cubicBezTo>
                  <a:cubicBezTo>
                    <a:pt x="6487" y="168"/>
                    <a:pt x="6519" y="179"/>
                    <a:pt x="6549" y="194"/>
                  </a:cubicBezTo>
                  <a:cubicBezTo>
                    <a:pt x="6562" y="200"/>
                    <a:pt x="6574" y="206"/>
                    <a:pt x="6588" y="208"/>
                  </a:cubicBezTo>
                  <a:cubicBezTo>
                    <a:pt x="6657" y="217"/>
                    <a:pt x="6726" y="231"/>
                    <a:pt x="6797" y="228"/>
                  </a:cubicBezTo>
                  <a:cubicBezTo>
                    <a:pt x="6879" y="224"/>
                    <a:pt x="6962" y="217"/>
                    <a:pt x="7044" y="220"/>
                  </a:cubicBezTo>
                  <a:cubicBezTo>
                    <a:pt x="7106" y="222"/>
                    <a:pt x="7167" y="225"/>
                    <a:pt x="7220" y="262"/>
                  </a:cubicBezTo>
                  <a:cubicBezTo>
                    <a:pt x="7242" y="276"/>
                    <a:pt x="7268" y="280"/>
                    <a:pt x="7293" y="283"/>
                  </a:cubicBezTo>
                  <a:cubicBezTo>
                    <a:pt x="7388" y="296"/>
                    <a:pt x="7484" y="292"/>
                    <a:pt x="7580" y="289"/>
                  </a:cubicBezTo>
                  <a:cubicBezTo>
                    <a:pt x="7614" y="288"/>
                    <a:pt x="7648" y="286"/>
                    <a:pt x="7680" y="272"/>
                  </a:cubicBezTo>
                  <a:cubicBezTo>
                    <a:pt x="7680" y="480"/>
                    <a:pt x="7680" y="688"/>
                    <a:pt x="7680" y="896"/>
                  </a:cubicBezTo>
                  <a:cubicBezTo>
                    <a:pt x="7680" y="909"/>
                    <a:pt x="7678" y="912"/>
                    <a:pt x="7664" y="912"/>
                  </a:cubicBezTo>
                  <a:cubicBezTo>
                    <a:pt x="5115" y="912"/>
                    <a:pt x="2565" y="912"/>
                    <a:pt x="16" y="912"/>
                  </a:cubicBezTo>
                  <a:cubicBezTo>
                    <a:pt x="2" y="912"/>
                    <a:pt x="0" y="909"/>
                    <a:pt x="0" y="896"/>
                  </a:cubicBezTo>
                  <a:cubicBezTo>
                    <a:pt x="0" y="713"/>
                    <a:pt x="0" y="531"/>
                    <a:pt x="0" y="348"/>
                  </a:cubicBezTo>
                  <a:cubicBezTo>
                    <a:pt x="42" y="348"/>
                    <a:pt x="84" y="348"/>
                    <a:pt x="126" y="348"/>
                  </a:cubicBezTo>
                  <a:cubicBezTo>
                    <a:pt x="213" y="349"/>
                    <a:pt x="300" y="346"/>
                    <a:pt x="387" y="330"/>
                  </a:cubicBezTo>
                  <a:cubicBezTo>
                    <a:pt x="474" y="314"/>
                    <a:pt x="562" y="304"/>
                    <a:pt x="651" y="307"/>
                  </a:cubicBezTo>
                  <a:cubicBezTo>
                    <a:pt x="713" y="308"/>
                    <a:pt x="775" y="308"/>
                    <a:pt x="837" y="307"/>
                  </a:cubicBezTo>
                  <a:cubicBezTo>
                    <a:pt x="911" y="305"/>
                    <a:pt x="985" y="298"/>
                    <a:pt x="1056" y="277"/>
                  </a:cubicBezTo>
                  <a:cubicBezTo>
                    <a:pt x="1134" y="255"/>
                    <a:pt x="1214" y="245"/>
                    <a:pt x="1295" y="244"/>
                  </a:cubicBezTo>
                  <a:cubicBezTo>
                    <a:pt x="1422" y="242"/>
                    <a:pt x="1546" y="262"/>
                    <a:pt x="1670" y="282"/>
                  </a:cubicBezTo>
                  <a:cubicBezTo>
                    <a:pt x="1740" y="294"/>
                    <a:pt x="1807" y="297"/>
                    <a:pt x="1877" y="275"/>
                  </a:cubicBezTo>
                  <a:cubicBezTo>
                    <a:pt x="2049" y="221"/>
                    <a:pt x="2225" y="199"/>
                    <a:pt x="2406" y="203"/>
                  </a:cubicBezTo>
                  <a:cubicBezTo>
                    <a:pt x="2487" y="204"/>
                    <a:pt x="2568" y="207"/>
                    <a:pt x="2649" y="207"/>
                  </a:cubicBezTo>
                  <a:cubicBezTo>
                    <a:pt x="2795" y="208"/>
                    <a:pt x="2941" y="210"/>
                    <a:pt x="3087" y="206"/>
                  </a:cubicBezTo>
                  <a:cubicBezTo>
                    <a:pt x="3191" y="203"/>
                    <a:pt x="3295" y="194"/>
                    <a:pt x="3392" y="152"/>
                  </a:cubicBezTo>
                  <a:cubicBezTo>
                    <a:pt x="3418" y="141"/>
                    <a:pt x="3445" y="137"/>
                    <a:pt x="3472" y="143"/>
                  </a:cubicBezTo>
                  <a:cubicBezTo>
                    <a:pt x="3498" y="148"/>
                    <a:pt x="3524" y="149"/>
                    <a:pt x="3550" y="146"/>
                  </a:cubicBezTo>
                  <a:cubicBezTo>
                    <a:pt x="3610" y="141"/>
                    <a:pt x="3669" y="131"/>
                    <a:pt x="3727" y="117"/>
                  </a:cubicBezTo>
                  <a:cubicBezTo>
                    <a:pt x="3828" y="93"/>
                    <a:pt x="3926" y="56"/>
                    <a:pt x="4028" y="36"/>
                  </a:cubicBezTo>
                  <a:cubicBezTo>
                    <a:pt x="4081" y="26"/>
                    <a:pt x="4133" y="15"/>
                    <a:pt x="4184" y="0"/>
                  </a:cubicBezTo>
                  <a:close/>
                </a:path>
              </a:pathLst>
            </a:custGeom>
            <a:solidFill>
              <a:srgbClr val="00447B">
                <a:alpha val="45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grpSp>
      <p:sp>
        <p:nvSpPr>
          <p:cNvPr id="25" name="Rectangle 24">
            <a:extLst>
              <a:ext uri="{FF2B5EF4-FFF2-40B4-BE49-F238E27FC236}">
                <a16:creationId xmlns="" xmlns:a16="http://schemas.microsoft.com/office/drawing/2014/main" id="{2A307FFF-E60C-0E47-92BB-3ADE968457F2}"/>
              </a:ext>
            </a:extLst>
          </p:cNvPr>
          <p:cNvSpPr/>
          <p:nvPr userDrawn="1"/>
        </p:nvSpPr>
        <p:spPr>
          <a:xfrm>
            <a:off x="0" y="5816814"/>
            <a:ext cx="12192000" cy="1041187"/>
          </a:xfrm>
          <a:prstGeom prst="rect">
            <a:avLst/>
          </a:prstGeom>
          <a:solidFill>
            <a:srgbClr val="21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8" name="Picture 17">
            <a:extLst>
              <a:ext uri="{FF2B5EF4-FFF2-40B4-BE49-F238E27FC236}">
                <a16:creationId xmlns="" xmlns:a16="http://schemas.microsoft.com/office/drawing/2014/main" id="{42630E87-07FC-734A-B6E9-A3EB296F0796}"/>
              </a:ext>
            </a:extLst>
          </p:cNvPr>
          <p:cNvPicPr>
            <a:picLocks noChangeAspect="1"/>
          </p:cNvPicPr>
          <p:nvPr userDrawn="1"/>
        </p:nvPicPr>
        <p:blipFill rotWithShape="1">
          <a:blip r:embed="rId2">
            <a:alphaModFix amt="8000"/>
            <a:duotone>
              <a:schemeClr val="accent1">
                <a:shade val="45000"/>
                <a:satMod val="135000"/>
              </a:schemeClr>
              <a:prstClr val="white"/>
            </a:duotone>
          </a:blip>
          <a:srcRect l="15966" t="16200" r="14753" b="12465"/>
          <a:stretch/>
        </p:blipFill>
        <p:spPr>
          <a:xfrm>
            <a:off x="6516061" y="-151882"/>
            <a:ext cx="7602071" cy="5870601"/>
          </a:xfrm>
          <a:prstGeom prst="rect">
            <a:avLst/>
          </a:prstGeom>
        </p:spPr>
      </p:pic>
      <p:pic>
        <p:nvPicPr>
          <p:cNvPr id="12" name="Picture 11">
            <a:extLst>
              <a:ext uri="{FF2B5EF4-FFF2-40B4-BE49-F238E27FC236}">
                <a16:creationId xmlns="" xmlns:a16="http://schemas.microsoft.com/office/drawing/2014/main" id="{DD511870-6C2C-9B4F-B72D-29E80FF2976B}"/>
              </a:ext>
            </a:extLst>
          </p:cNvPr>
          <p:cNvPicPr>
            <a:picLocks noChangeAspect="1"/>
          </p:cNvPicPr>
          <p:nvPr userDrawn="1"/>
        </p:nvPicPr>
        <p:blipFill>
          <a:blip r:embed="rId3"/>
          <a:stretch>
            <a:fillRect/>
          </a:stretch>
        </p:blipFill>
        <p:spPr>
          <a:xfrm>
            <a:off x="425685" y="5853798"/>
            <a:ext cx="3686551" cy="710536"/>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96943" y="5608487"/>
            <a:ext cx="4103867" cy="1596400"/>
          </a:xfrm>
          <a:prstGeom prst="rect">
            <a:avLst/>
          </a:prstGeom>
        </p:spPr>
      </p:pic>
    </p:spTree>
    <p:extLst>
      <p:ext uri="{BB962C8B-B14F-4D97-AF65-F5344CB8AC3E}">
        <p14:creationId xmlns:p14="http://schemas.microsoft.com/office/powerpoint/2010/main" val="1183754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Good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a:noFill/>
        </p:spPr>
        <p:txBody>
          <a:bodyPr anchor="b"/>
          <a:lstStyle>
            <a:lvl1pPr algn="ctr">
              <a:defRPr sz="6000">
                <a:solidFill>
                  <a:srgbClr val="215078"/>
                </a:solidFill>
              </a:defRPr>
            </a:lvl1pPr>
          </a:lstStyle>
          <a:p>
            <a:r>
              <a:rPr lang="en-US" dirty="0"/>
              <a:t>Presentation 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More details about this presentation </a:t>
            </a:r>
          </a:p>
        </p:txBody>
      </p:sp>
    </p:spTree>
    <p:extLst>
      <p:ext uri="{BB962C8B-B14F-4D97-AF65-F5344CB8AC3E}">
        <p14:creationId xmlns:p14="http://schemas.microsoft.com/office/powerpoint/2010/main" val="1613343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52091" y="992777"/>
            <a:ext cx="11064815" cy="4911634"/>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Type non-bulleted content here.</a:t>
            </a:r>
          </a:p>
        </p:txBody>
      </p:sp>
      <p:sp>
        <p:nvSpPr>
          <p:cNvPr id="7" name="Title 6">
            <a:extLst>
              <a:ext uri="{FF2B5EF4-FFF2-40B4-BE49-F238E27FC236}">
                <a16:creationId xmlns="" xmlns:a16="http://schemas.microsoft.com/office/drawing/2014/main" id="{4464FA79-4B96-0B4A-A0B5-AAB1F30C4473}"/>
              </a:ext>
            </a:extLst>
          </p:cNvPr>
          <p:cNvSpPr>
            <a:spLocks noGrp="1"/>
          </p:cNvSpPr>
          <p:nvPr>
            <p:ph type="title"/>
          </p:nvPr>
        </p:nvSpPr>
        <p:spPr>
          <a:xfrm>
            <a:off x="552091" y="235133"/>
            <a:ext cx="11064815" cy="600891"/>
          </a:xfrm>
        </p:spPr>
        <p:txBody>
          <a:bodyPr>
            <a:normAutofit/>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261820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est Title Slide WM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1359580"/>
          </a:xfrm>
          <a:noFill/>
        </p:spPr>
        <p:txBody>
          <a:bodyPr anchor="b"/>
          <a:lstStyle>
            <a:lvl1pPr algn="l">
              <a:defRPr sz="6000">
                <a:solidFill>
                  <a:srgbClr val="215078"/>
                </a:solidFill>
              </a:defRPr>
            </a:lvl1pPr>
          </a:lstStyle>
          <a:p>
            <a:r>
              <a:rPr lang="en-US" dirty="0"/>
              <a:t>Presentation Title</a:t>
            </a:r>
          </a:p>
        </p:txBody>
      </p:sp>
      <p:sp>
        <p:nvSpPr>
          <p:cNvPr id="3" name="Subtitle 2"/>
          <p:cNvSpPr>
            <a:spLocks noGrp="1"/>
          </p:cNvSpPr>
          <p:nvPr>
            <p:ph type="subTitle" idx="1" hasCustomPrompt="1"/>
          </p:nvPr>
        </p:nvSpPr>
        <p:spPr>
          <a:xfrm>
            <a:off x="914400" y="2585842"/>
            <a:ext cx="10363200" cy="564613"/>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More details about this presentation </a:t>
            </a:r>
          </a:p>
        </p:txBody>
      </p:sp>
      <p:grpSp>
        <p:nvGrpSpPr>
          <p:cNvPr id="12" name="Group 11">
            <a:extLst>
              <a:ext uri="{FF2B5EF4-FFF2-40B4-BE49-F238E27FC236}">
                <a16:creationId xmlns="" xmlns:a16="http://schemas.microsoft.com/office/drawing/2014/main" id="{DC6F81DB-968B-FD41-9893-142C4BC9228E}"/>
              </a:ext>
            </a:extLst>
          </p:cNvPr>
          <p:cNvGrpSpPr>
            <a:grpSpLocks noChangeAspect="1"/>
          </p:cNvGrpSpPr>
          <p:nvPr userDrawn="1"/>
        </p:nvGrpSpPr>
        <p:grpSpPr>
          <a:xfrm>
            <a:off x="0" y="3953124"/>
            <a:ext cx="12192000" cy="2904876"/>
            <a:chOff x="0" y="3953124"/>
            <a:chExt cx="9144000" cy="2904876"/>
          </a:xfrm>
        </p:grpSpPr>
        <p:grpSp>
          <p:nvGrpSpPr>
            <p:cNvPr id="4" name="Group 3">
              <a:extLst>
                <a:ext uri="{FF2B5EF4-FFF2-40B4-BE49-F238E27FC236}">
                  <a16:creationId xmlns="" xmlns:a16="http://schemas.microsoft.com/office/drawing/2014/main" id="{6757B20F-314D-E548-AC6A-BA54359BE3AD}"/>
                </a:ext>
              </a:extLst>
            </p:cNvPr>
            <p:cNvGrpSpPr>
              <a:grpSpLocks noChangeAspect="1"/>
            </p:cNvGrpSpPr>
            <p:nvPr userDrawn="1"/>
          </p:nvGrpSpPr>
          <p:grpSpPr bwMode="invGray">
            <a:xfrm>
              <a:off x="0" y="3953124"/>
              <a:ext cx="9144000" cy="953589"/>
              <a:chOff x="-9196" y="4724400"/>
              <a:chExt cx="9144000" cy="1604963"/>
            </a:xfrm>
          </p:grpSpPr>
          <p:sp>
            <p:nvSpPr>
              <p:cNvPr id="5" name="Freeform 18">
                <a:extLst>
                  <a:ext uri="{FF2B5EF4-FFF2-40B4-BE49-F238E27FC236}">
                    <a16:creationId xmlns="" xmlns:a16="http://schemas.microsoft.com/office/drawing/2014/main" id="{C8581952-42C0-BA40-846C-3FE125A69AD3}"/>
                  </a:ext>
                </a:extLst>
              </p:cNvPr>
              <p:cNvSpPr>
                <a:spLocks/>
              </p:cNvSpPr>
              <p:nvPr/>
            </p:nvSpPr>
            <p:spPr bwMode="invGray">
              <a:xfrm>
                <a:off x="-9196" y="5054600"/>
                <a:ext cx="9144000" cy="1274763"/>
              </a:xfrm>
              <a:custGeom>
                <a:avLst/>
                <a:gdLst>
                  <a:gd name="T0" fmla="*/ 7500 w 7680"/>
                  <a:gd name="T1" fmla="*/ 1 h 1067"/>
                  <a:gd name="T2" fmla="*/ 7666 w 7680"/>
                  <a:gd name="T3" fmla="*/ 1 h 1067"/>
                  <a:gd name="T4" fmla="*/ 7680 w 7680"/>
                  <a:gd name="T5" fmla="*/ 15 h 1067"/>
                  <a:gd name="T6" fmla="*/ 7680 w 7680"/>
                  <a:gd name="T7" fmla="*/ 743 h 1067"/>
                  <a:gd name="T8" fmla="*/ 7680 w 7680"/>
                  <a:gd name="T9" fmla="*/ 1053 h 1067"/>
                  <a:gd name="T10" fmla="*/ 7668 w 7680"/>
                  <a:gd name="T11" fmla="*/ 1065 h 1067"/>
                  <a:gd name="T12" fmla="*/ 7662 w 7680"/>
                  <a:gd name="T13" fmla="*/ 1065 h 1067"/>
                  <a:gd name="T14" fmla="*/ 18 w 7680"/>
                  <a:gd name="T15" fmla="*/ 1065 h 1067"/>
                  <a:gd name="T16" fmla="*/ 0 w 7680"/>
                  <a:gd name="T17" fmla="*/ 1047 h 1067"/>
                  <a:gd name="T18" fmla="*/ 0 w 7680"/>
                  <a:gd name="T19" fmla="*/ 653 h 1067"/>
                  <a:gd name="T20" fmla="*/ 120 w 7680"/>
                  <a:gd name="T21" fmla="*/ 670 h 1067"/>
                  <a:gd name="T22" fmla="*/ 427 w 7680"/>
                  <a:gd name="T23" fmla="*/ 712 h 1067"/>
                  <a:gd name="T24" fmla="*/ 748 w 7680"/>
                  <a:gd name="T25" fmla="*/ 733 h 1067"/>
                  <a:gd name="T26" fmla="*/ 1276 w 7680"/>
                  <a:gd name="T27" fmla="*/ 752 h 1067"/>
                  <a:gd name="T28" fmla="*/ 1617 w 7680"/>
                  <a:gd name="T29" fmla="*/ 744 h 1067"/>
                  <a:gd name="T30" fmla="*/ 1853 w 7680"/>
                  <a:gd name="T31" fmla="*/ 714 h 1067"/>
                  <a:gd name="T32" fmla="*/ 2514 w 7680"/>
                  <a:gd name="T33" fmla="*/ 600 h 1067"/>
                  <a:gd name="T34" fmla="*/ 2882 w 7680"/>
                  <a:gd name="T35" fmla="*/ 566 h 1067"/>
                  <a:gd name="T36" fmla="*/ 3156 w 7680"/>
                  <a:gd name="T37" fmla="*/ 589 h 1067"/>
                  <a:gd name="T38" fmla="*/ 3187 w 7680"/>
                  <a:gd name="T39" fmla="*/ 596 h 1067"/>
                  <a:gd name="T40" fmla="*/ 3587 w 7680"/>
                  <a:gd name="T41" fmla="*/ 605 h 1067"/>
                  <a:gd name="T42" fmla="*/ 4171 w 7680"/>
                  <a:gd name="T43" fmla="*/ 478 h 1067"/>
                  <a:gd name="T44" fmla="*/ 4620 w 7680"/>
                  <a:gd name="T45" fmla="*/ 401 h 1067"/>
                  <a:gd name="T46" fmla="*/ 4861 w 7680"/>
                  <a:gd name="T47" fmla="*/ 422 h 1067"/>
                  <a:gd name="T48" fmla="*/ 5401 w 7680"/>
                  <a:gd name="T49" fmla="*/ 481 h 1067"/>
                  <a:gd name="T50" fmla="*/ 5881 w 7680"/>
                  <a:gd name="T51" fmla="*/ 462 h 1067"/>
                  <a:gd name="T52" fmla="*/ 6396 w 7680"/>
                  <a:gd name="T53" fmla="*/ 364 h 1067"/>
                  <a:gd name="T54" fmla="*/ 7228 w 7680"/>
                  <a:gd name="T55" fmla="*/ 104 h 1067"/>
                  <a:gd name="T56" fmla="*/ 7500 w 7680"/>
                  <a:gd name="T57" fmla="*/ 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80" h="1067">
                    <a:moveTo>
                      <a:pt x="7500" y="1"/>
                    </a:moveTo>
                    <a:cubicBezTo>
                      <a:pt x="7555" y="1"/>
                      <a:pt x="7611" y="1"/>
                      <a:pt x="7666" y="1"/>
                    </a:cubicBezTo>
                    <a:cubicBezTo>
                      <a:pt x="7678" y="0"/>
                      <a:pt x="7680" y="3"/>
                      <a:pt x="7680" y="15"/>
                    </a:cubicBezTo>
                    <a:cubicBezTo>
                      <a:pt x="7680" y="258"/>
                      <a:pt x="7680" y="500"/>
                      <a:pt x="7680" y="743"/>
                    </a:cubicBezTo>
                    <a:cubicBezTo>
                      <a:pt x="7680" y="846"/>
                      <a:pt x="7680" y="950"/>
                      <a:pt x="7680" y="1053"/>
                    </a:cubicBezTo>
                    <a:cubicBezTo>
                      <a:pt x="7680" y="1063"/>
                      <a:pt x="7678" y="1067"/>
                      <a:pt x="7668" y="1065"/>
                    </a:cubicBezTo>
                    <a:cubicBezTo>
                      <a:pt x="7666" y="1065"/>
                      <a:pt x="7664" y="1065"/>
                      <a:pt x="7662" y="1065"/>
                    </a:cubicBezTo>
                    <a:cubicBezTo>
                      <a:pt x="5114" y="1065"/>
                      <a:pt x="2566" y="1065"/>
                      <a:pt x="18" y="1065"/>
                    </a:cubicBezTo>
                    <a:cubicBezTo>
                      <a:pt x="3" y="1065"/>
                      <a:pt x="0" y="1062"/>
                      <a:pt x="0" y="1047"/>
                    </a:cubicBezTo>
                    <a:cubicBezTo>
                      <a:pt x="0" y="916"/>
                      <a:pt x="0" y="784"/>
                      <a:pt x="0" y="653"/>
                    </a:cubicBezTo>
                    <a:cubicBezTo>
                      <a:pt x="41" y="654"/>
                      <a:pt x="80" y="665"/>
                      <a:pt x="120" y="670"/>
                    </a:cubicBezTo>
                    <a:cubicBezTo>
                      <a:pt x="223" y="685"/>
                      <a:pt x="325" y="702"/>
                      <a:pt x="427" y="712"/>
                    </a:cubicBezTo>
                    <a:cubicBezTo>
                      <a:pt x="534" y="722"/>
                      <a:pt x="641" y="727"/>
                      <a:pt x="748" y="733"/>
                    </a:cubicBezTo>
                    <a:cubicBezTo>
                      <a:pt x="924" y="744"/>
                      <a:pt x="1100" y="749"/>
                      <a:pt x="1276" y="752"/>
                    </a:cubicBezTo>
                    <a:cubicBezTo>
                      <a:pt x="1390" y="754"/>
                      <a:pt x="1504" y="750"/>
                      <a:pt x="1617" y="744"/>
                    </a:cubicBezTo>
                    <a:cubicBezTo>
                      <a:pt x="1696" y="739"/>
                      <a:pt x="1775" y="732"/>
                      <a:pt x="1853" y="714"/>
                    </a:cubicBezTo>
                    <a:cubicBezTo>
                      <a:pt x="2071" y="663"/>
                      <a:pt x="2292" y="628"/>
                      <a:pt x="2514" y="600"/>
                    </a:cubicBezTo>
                    <a:cubicBezTo>
                      <a:pt x="2637" y="584"/>
                      <a:pt x="2759" y="571"/>
                      <a:pt x="2882" y="566"/>
                    </a:cubicBezTo>
                    <a:cubicBezTo>
                      <a:pt x="2974" y="562"/>
                      <a:pt x="3067" y="557"/>
                      <a:pt x="3156" y="589"/>
                    </a:cubicBezTo>
                    <a:cubicBezTo>
                      <a:pt x="3166" y="593"/>
                      <a:pt x="3176" y="594"/>
                      <a:pt x="3187" y="596"/>
                    </a:cubicBezTo>
                    <a:cubicBezTo>
                      <a:pt x="3320" y="618"/>
                      <a:pt x="3453" y="616"/>
                      <a:pt x="3587" y="605"/>
                    </a:cubicBezTo>
                    <a:cubicBezTo>
                      <a:pt x="3788" y="589"/>
                      <a:pt x="3983" y="548"/>
                      <a:pt x="4171" y="478"/>
                    </a:cubicBezTo>
                    <a:cubicBezTo>
                      <a:pt x="4316" y="424"/>
                      <a:pt x="4465" y="396"/>
                      <a:pt x="4620" y="401"/>
                    </a:cubicBezTo>
                    <a:cubicBezTo>
                      <a:pt x="4700" y="403"/>
                      <a:pt x="4781" y="412"/>
                      <a:pt x="4861" y="422"/>
                    </a:cubicBezTo>
                    <a:cubicBezTo>
                      <a:pt x="5040" y="444"/>
                      <a:pt x="5219" y="472"/>
                      <a:pt x="5401" y="481"/>
                    </a:cubicBezTo>
                    <a:cubicBezTo>
                      <a:pt x="5562" y="490"/>
                      <a:pt x="5722" y="484"/>
                      <a:pt x="5881" y="462"/>
                    </a:cubicBezTo>
                    <a:cubicBezTo>
                      <a:pt x="6054" y="438"/>
                      <a:pt x="6225" y="399"/>
                      <a:pt x="6396" y="364"/>
                    </a:cubicBezTo>
                    <a:cubicBezTo>
                      <a:pt x="6682" y="305"/>
                      <a:pt x="6960" y="222"/>
                      <a:pt x="7228" y="104"/>
                    </a:cubicBezTo>
                    <a:cubicBezTo>
                      <a:pt x="7317" y="65"/>
                      <a:pt x="7403" y="19"/>
                      <a:pt x="7500" y="1"/>
                    </a:cubicBezTo>
                    <a:close/>
                  </a:path>
                </a:pathLst>
              </a:custGeom>
              <a:solidFill>
                <a:srgbClr val="002C56">
                  <a:alpha val="59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6" name="Freeform 5">
                <a:extLst>
                  <a:ext uri="{FF2B5EF4-FFF2-40B4-BE49-F238E27FC236}">
                    <a16:creationId xmlns="" xmlns:a16="http://schemas.microsoft.com/office/drawing/2014/main" id="{B124A7F8-9758-3346-A09C-ED9A4BD28401}"/>
                  </a:ext>
                </a:extLst>
              </p:cNvPr>
              <p:cNvSpPr>
                <a:spLocks/>
              </p:cNvSpPr>
              <p:nvPr/>
            </p:nvSpPr>
            <p:spPr bwMode="invGray">
              <a:xfrm>
                <a:off x="-9196" y="4724400"/>
                <a:ext cx="9144000" cy="1604963"/>
              </a:xfrm>
              <a:custGeom>
                <a:avLst/>
                <a:gdLst>
                  <a:gd name="T0" fmla="*/ 7680 w 7680"/>
                  <a:gd name="T1" fmla="*/ 1332 h 1346"/>
                  <a:gd name="T2" fmla="*/ 7660 w 7680"/>
                  <a:gd name="T3" fmla="*/ 1344 h 1346"/>
                  <a:gd name="T4" fmla="*/ 0 w 7680"/>
                  <a:gd name="T5" fmla="*/ 1324 h 1346"/>
                  <a:gd name="T6" fmla="*/ 65 w 7680"/>
                  <a:gd name="T7" fmla="*/ 377 h 1346"/>
                  <a:gd name="T8" fmla="*/ 315 w 7680"/>
                  <a:gd name="T9" fmla="*/ 466 h 1346"/>
                  <a:gd name="T10" fmla="*/ 458 w 7680"/>
                  <a:gd name="T11" fmla="*/ 497 h 1346"/>
                  <a:gd name="T12" fmla="*/ 686 w 7680"/>
                  <a:gd name="T13" fmla="*/ 466 h 1346"/>
                  <a:gd name="T14" fmla="*/ 916 w 7680"/>
                  <a:gd name="T15" fmla="*/ 383 h 1346"/>
                  <a:gd name="T16" fmla="*/ 1114 w 7680"/>
                  <a:gd name="T17" fmla="*/ 343 h 1346"/>
                  <a:gd name="T18" fmla="*/ 1324 w 7680"/>
                  <a:gd name="T19" fmla="*/ 230 h 1346"/>
                  <a:gd name="T20" fmla="*/ 1688 w 7680"/>
                  <a:gd name="T21" fmla="*/ 0 h 1346"/>
                  <a:gd name="T22" fmla="*/ 1837 w 7680"/>
                  <a:gd name="T23" fmla="*/ 57 h 1346"/>
                  <a:gd name="T24" fmla="*/ 2043 w 7680"/>
                  <a:gd name="T25" fmla="*/ 120 h 1346"/>
                  <a:gd name="T26" fmla="*/ 2449 w 7680"/>
                  <a:gd name="T27" fmla="*/ 137 h 1346"/>
                  <a:gd name="T28" fmla="*/ 2898 w 7680"/>
                  <a:gd name="T29" fmla="*/ 319 h 1346"/>
                  <a:gd name="T30" fmla="*/ 3240 w 7680"/>
                  <a:gd name="T31" fmla="*/ 324 h 1346"/>
                  <a:gd name="T32" fmla="*/ 3391 w 7680"/>
                  <a:gd name="T33" fmla="*/ 386 h 1346"/>
                  <a:gd name="T34" fmla="*/ 3589 w 7680"/>
                  <a:gd name="T35" fmla="*/ 435 h 1346"/>
                  <a:gd name="T36" fmla="*/ 3790 w 7680"/>
                  <a:gd name="T37" fmla="*/ 438 h 1346"/>
                  <a:gd name="T38" fmla="*/ 4071 w 7680"/>
                  <a:gd name="T39" fmla="*/ 454 h 1346"/>
                  <a:gd name="T40" fmla="*/ 4179 w 7680"/>
                  <a:gd name="T41" fmla="*/ 550 h 1346"/>
                  <a:gd name="T42" fmla="*/ 4288 w 7680"/>
                  <a:gd name="T43" fmla="*/ 639 h 1346"/>
                  <a:gd name="T44" fmla="*/ 4405 w 7680"/>
                  <a:gd name="T45" fmla="*/ 724 h 1346"/>
                  <a:gd name="T46" fmla="*/ 4648 w 7680"/>
                  <a:gd name="T47" fmla="*/ 668 h 1346"/>
                  <a:gd name="T48" fmla="*/ 4804 w 7680"/>
                  <a:gd name="T49" fmla="*/ 645 h 1346"/>
                  <a:gd name="T50" fmla="*/ 4992 w 7680"/>
                  <a:gd name="T51" fmla="*/ 806 h 1346"/>
                  <a:gd name="T52" fmla="*/ 5119 w 7680"/>
                  <a:gd name="T53" fmla="*/ 781 h 1346"/>
                  <a:gd name="T54" fmla="*/ 5448 w 7680"/>
                  <a:gd name="T55" fmla="*/ 865 h 1346"/>
                  <a:gd name="T56" fmla="*/ 5582 w 7680"/>
                  <a:gd name="T57" fmla="*/ 955 h 1346"/>
                  <a:gd name="T58" fmla="*/ 5798 w 7680"/>
                  <a:gd name="T59" fmla="*/ 932 h 1346"/>
                  <a:gd name="T60" fmla="*/ 6188 w 7680"/>
                  <a:gd name="T61" fmla="*/ 766 h 1346"/>
                  <a:gd name="T62" fmla="*/ 6389 w 7680"/>
                  <a:gd name="T63" fmla="*/ 755 h 1346"/>
                  <a:gd name="T64" fmla="*/ 6807 w 7680"/>
                  <a:gd name="T65" fmla="*/ 674 h 1346"/>
                  <a:gd name="T66" fmla="*/ 6988 w 7680"/>
                  <a:gd name="T67" fmla="*/ 656 h 1346"/>
                  <a:gd name="T68" fmla="*/ 7391 w 7680"/>
                  <a:gd name="T69" fmla="*/ 907 h 1346"/>
                  <a:gd name="T70" fmla="*/ 7586 w 7680"/>
                  <a:gd name="T71" fmla="*/ 101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0" h="1346">
                    <a:moveTo>
                      <a:pt x="7680" y="1016"/>
                    </a:moveTo>
                    <a:cubicBezTo>
                      <a:pt x="7680" y="1121"/>
                      <a:pt x="7680" y="1227"/>
                      <a:pt x="7680" y="1332"/>
                    </a:cubicBezTo>
                    <a:cubicBezTo>
                      <a:pt x="7680" y="1342"/>
                      <a:pt x="7678" y="1346"/>
                      <a:pt x="7668" y="1344"/>
                    </a:cubicBezTo>
                    <a:cubicBezTo>
                      <a:pt x="7665" y="1344"/>
                      <a:pt x="7663" y="1344"/>
                      <a:pt x="7660" y="1344"/>
                    </a:cubicBezTo>
                    <a:cubicBezTo>
                      <a:pt x="5113" y="1344"/>
                      <a:pt x="2567" y="1344"/>
                      <a:pt x="20" y="1344"/>
                    </a:cubicBezTo>
                    <a:cubicBezTo>
                      <a:pt x="2" y="1344"/>
                      <a:pt x="0" y="1340"/>
                      <a:pt x="0" y="1324"/>
                    </a:cubicBezTo>
                    <a:cubicBezTo>
                      <a:pt x="0" y="1020"/>
                      <a:pt x="0" y="716"/>
                      <a:pt x="0" y="412"/>
                    </a:cubicBezTo>
                    <a:cubicBezTo>
                      <a:pt x="22" y="400"/>
                      <a:pt x="43" y="388"/>
                      <a:pt x="65" y="377"/>
                    </a:cubicBezTo>
                    <a:cubicBezTo>
                      <a:pt x="118" y="349"/>
                      <a:pt x="170" y="353"/>
                      <a:pt x="221" y="383"/>
                    </a:cubicBezTo>
                    <a:cubicBezTo>
                      <a:pt x="257" y="404"/>
                      <a:pt x="288" y="433"/>
                      <a:pt x="315" y="466"/>
                    </a:cubicBezTo>
                    <a:cubicBezTo>
                      <a:pt x="328" y="481"/>
                      <a:pt x="343" y="492"/>
                      <a:pt x="363" y="496"/>
                    </a:cubicBezTo>
                    <a:cubicBezTo>
                      <a:pt x="394" y="502"/>
                      <a:pt x="426" y="500"/>
                      <a:pt x="458" y="497"/>
                    </a:cubicBezTo>
                    <a:cubicBezTo>
                      <a:pt x="496" y="494"/>
                      <a:pt x="534" y="484"/>
                      <a:pt x="571" y="489"/>
                    </a:cubicBezTo>
                    <a:cubicBezTo>
                      <a:pt x="613" y="495"/>
                      <a:pt x="650" y="488"/>
                      <a:pt x="686" y="466"/>
                    </a:cubicBezTo>
                    <a:cubicBezTo>
                      <a:pt x="706" y="453"/>
                      <a:pt x="726" y="440"/>
                      <a:pt x="747" y="428"/>
                    </a:cubicBezTo>
                    <a:cubicBezTo>
                      <a:pt x="800" y="399"/>
                      <a:pt x="855" y="380"/>
                      <a:pt x="916" y="383"/>
                    </a:cubicBezTo>
                    <a:cubicBezTo>
                      <a:pt x="946" y="384"/>
                      <a:pt x="975" y="383"/>
                      <a:pt x="1004" y="383"/>
                    </a:cubicBezTo>
                    <a:cubicBezTo>
                      <a:pt x="1045" y="382"/>
                      <a:pt x="1083" y="372"/>
                      <a:pt x="1114" y="343"/>
                    </a:cubicBezTo>
                    <a:cubicBezTo>
                      <a:pt x="1144" y="317"/>
                      <a:pt x="1176" y="295"/>
                      <a:pt x="1214" y="282"/>
                    </a:cubicBezTo>
                    <a:cubicBezTo>
                      <a:pt x="1253" y="269"/>
                      <a:pt x="1289" y="250"/>
                      <a:pt x="1324" y="230"/>
                    </a:cubicBezTo>
                    <a:cubicBezTo>
                      <a:pt x="1428" y="169"/>
                      <a:pt x="1524" y="98"/>
                      <a:pt x="1624" y="32"/>
                    </a:cubicBezTo>
                    <a:cubicBezTo>
                      <a:pt x="1644" y="19"/>
                      <a:pt x="1664" y="5"/>
                      <a:pt x="1688" y="0"/>
                    </a:cubicBezTo>
                    <a:cubicBezTo>
                      <a:pt x="1707" y="0"/>
                      <a:pt x="1725" y="0"/>
                      <a:pt x="1744" y="0"/>
                    </a:cubicBezTo>
                    <a:cubicBezTo>
                      <a:pt x="1778" y="14"/>
                      <a:pt x="1809" y="34"/>
                      <a:pt x="1837" y="57"/>
                    </a:cubicBezTo>
                    <a:cubicBezTo>
                      <a:pt x="1859" y="74"/>
                      <a:pt x="1884" y="86"/>
                      <a:pt x="1910" y="95"/>
                    </a:cubicBezTo>
                    <a:cubicBezTo>
                      <a:pt x="1953" y="110"/>
                      <a:pt x="1997" y="117"/>
                      <a:pt x="2043" y="120"/>
                    </a:cubicBezTo>
                    <a:cubicBezTo>
                      <a:pt x="2113" y="126"/>
                      <a:pt x="2183" y="127"/>
                      <a:pt x="2252" y="121"/>
                    </a:cubicBezTo>
                    <a:cubicBezTo>
                      <a:pt x="2320" y="114"/>
                      <a:pt x="2385" y="116"/>
                      <a:pt x="2449" y="137"/>
                    </a:cubicBezTo>
                    <a:cubicBezTo>
                      <a:pt x="2556" y="172"/>
                      <a:pt x="2656" y="223"/>
                      <a:pt x="2758" y="270"/>
                    </a:cubicBezTo>
                    <a:cubicBezTo>
                      <a:pt x="2803" y="291"/>
                      <a:pt x="2848" y="313"/>
                      <a:pt x="2898" y="319"/>
                    </a:cubicBezTo>
                    <a:cubicBezTo>
                      <a:pt x="2990" y="331"/>
                      <a:pt x="3082" y="324"/>
                      <a:pt x="3172" y="309"/>
                    </a:cubicBezTo>
                    <a:cubicBezTo>
                      <a:pt x="3198" y="305"/>
                      <a:pt x="3219" y="309"/>
                      <a:pt x="3240" y="324"/>
                    </a:cubicBezTo>
                    <a:cubicBezTo>
                      <a:pt x="3265" y="343"/>
                      <a:pt x="3288" y="364"/>
                      <a:pt x="3316" y="380"/>
                    </a:cubicBezTo>
                    <a:cubicBezTo>
                      <a:pt x="3340" y="394"/>
                      <a:pt x="3364" y="400"/>
                      <a:pt x="3391" y="386"/>
                    </a:cubicBezTo>
                    <a:cubicBezTo>
                      <a:pt x="3422" y="370"/>
                      <a:pt x="3453" y="373"/>
                      <a:pt x="3484" y="385"/>
                    </a:cubicBezTo>
                    <a:cubicBezTo>
                      <a:pt x="3520" y="400"/>
                      <a:pt x="3554" y="418"/>
                      <a:pt x="3589" y="435"/>
                    </a:cubicBezTo>
                    <a:cubicBezTo>
                      <a:pt x="3606" y="443"/>
                      <a:pt x="3623" y="451"/>
                      <a:pt x="3641" y="455"/>
                    </a:cubicBezTo>
                    <a:cubicBezTo>
                      <a:pt x="3692" y="466"/>
                      <a:pt x="3741" y="456"/>
                      <a:pt x="3790" y="438"/>
                    </a:cubicBezTo>
                    <a:cubicBezTo>
                      <a:pt x="3826" y="424"/>
                      <a:pt x="3862" y="408"/>
                      <a:pt x="3900" y="398"/>
                    </a:cubicBezTo>
                    <a:cubicBezTo>
                      <a:pt x="3970" y="379"/>
                      <a:pt x="4026" y="400"/>
                      <a:pt x="4071" y="454"/>
                    </a:cubicBezTo>
                    <a:cubicBezTo>
                      <a:pt x="4084" y="470"/>
                      <a:pt x="4095" y="486"/>
                      <a:pt x="4106" y="503"/>
                    </a:cubicBezTo>
                    <a:cubicBezTo>
                      <a:pt x="4124" y="529"/>
                      <a:pt x="4147" y="546"/>
                      <a:pt x="4179" y="550"/>
                    </a:cubicBezTo>
                    <a:cubicBezTo>
                      <a:pt x="4198" y="553"/>
                      <a:pt x="4214" y="562"/>
                      <a:pt x="4229" y="574"/>
                    </a:cubicBezTo>
                    <a:cubicBezTo>
                      <a:pt x="4253" y="592"/>
                      <a:pt x="4270" y="615"/>
                      <a:pt x="4288" y="639"/>
                    </a:cubicBezTo>
                    <a:cubicBezTo>
                      <a:pt x="4307" y="664"/>
                      <a:pt x="4323" y="691"/>
                      <a:pt x="4345" y="713"/>
                    </a:cubicBezTo>
                    <a:cubicBezTo>
                      <a:pt x="4365" y="734"/>
                      <a:pt x="4379" y="737"/>
                      <a:pt x="4405" y="724"/>
                    </a:cubicBezTo>
                    <a:cubicBezTo>
                      <a:pt x="4426" y="714"/>
                      <a:pt x="4445" y="703"/>
                      <a:pt x="4465" y="691"/>
                    </a:cubicBezTo>
                    <a:cubicBezTo>
                      <a:pt x="4522" y="657"/>
                      <a:pt x="4582" y="643"/>
                      <a:pt x="4648" y="668"/>
                    </a:cubicBezTo>
                    <a:cubicBezTo>
                      <a:pt x="4684" y="682"/>
                      <a:pt x="4722" y="679"/>
                      <a:pt x="4759" y="662"/>
                    </a:cubicBezTo>
                    <a:cubicBezTo>
                      <a:pt x="4773" y="655"/>
                      <a:pt x="4788" y="650"/>
                      <a:pt x="4804" y="645"/>
                    </a:cubicBezTo>
                    <a:cubicBezTo>
                      <a:pt x="4843" y="632"/>
                      <a:pt x="4875" y="643"/>
                      <a:pt x="4903" y="671"/>
                    </a:cubicBezTo>
                    <a:cubicBezTo>
                      <a:pt x="4943" y="710"/>
                      <a:pt x="4969" y="757"/>
                      <a:pt x="4992" y="806"/>
                    </a:cubicBezTo>
                    <a:cubicBezTo>
                      <a:pt x="4999" y="821"/>
                      <a:pt x="5006" y="824"/>
                      <a:pt x="5021" y="817"/>
                    </a:cubicBezTo>
                    <a:cubicBezTo>
                      <a:pt x="5053" y="802"/>
                      <a:pt x="5085" y="791"/>
                      <a:pt x="5119" y="781"/>
                    </a:cubicBezTo>
                    <a:cubicBezTo>
                      <a:pt x="5158" y="769"/>
                      <a:pt x="5196" y="768"/>
                      <a:pt x="5236" y="782"/>
                    </a:cubicBezTo>
                    <a:cubicBezTo>
                      <a:pt x="5308" y="806"/>
                      <a:pt x="5378" y="837"/>
                      <a:pt x="5448" y="865"/>
                    </a:cubicBezTo>
                    <a:cubicBezTo>
                      <a:pt x="5490" y="881"/>
                      <a:pt x="5526" y="904"/>
                      <a:pt x="5552" y="942"/>
                    </a:cubicBezTo>
                    <a:cubicBezTo>
                      <a:pt x="5560" y="952"/>
                      <a:pt x="5569" y="955"/>
                      <a:pt x="5582" y="955"/>
                    </a:cubicBezTo>
                    <a:cubicBezTo>
                      <a:pt x="5615" y="957"/>
                      <a:pt x="5648" y="957"/>
                      <a:pt x="5681" y="955"/>
                    </a:cubicBezTo>
                    <a:cubicBezTo>
                      <a:pt x="5722" y="953"/>
                      <a:pt x="5761" y="947"/>
                      <a:pt x="5798" y="932"/>
                    </a:cubicBezTo>
                    <a:cubicBezTo>
                      <a:pt x="5848" y="912"/>
                      <a:pt x="5895" y="888"/>
                      <a:pt x="5944" y="865"/>
                    </a:cubicBezTo>
                    <a:cubicBezTo>
                      <a:pt x="6023" y="828"/>
                      <a:pt x="6103" y="790"/>
                      <a:pt x="6188" y="766"/>
                    </a:cubicBezTo>
                    <a:cubicBezTo>
                      <a:pt x="6229" y="754"/>
                      <a:pt x="6271" y="744"/>
                      <a:pt x="6315" y="748"/>
                    </a:cubicBezTo>
                    <a:cubicBezTo>
                      <a:pt x="6340" y="751"/>
                      <a:pt x="6364" y="754"/>
                      <a:pt x="6389" y="755"/>
                    </a:cubicBezTo>
                    <a:cubicBezTo>
                      <a:pt x="6457" y="755"/>
                      <a:pt x="6526" y="759"/>
                      <a:pt x="6594" y="751"/>
                    </a:cubicBezTo>
                    <a:cubicBezTo>
                      <a:pt x="6672" y="743"/>
                      <a:pt x="6746" y="727"/>
                      <a:pt x="6807" y="674"/>
                    </a:cubicBezTo>
                    <a:cubicBezTo>
                      <a:pt x="6815" y="667"/>
                      <a:pt x="6825" y="661"/>
                      <a:pt x="6835" y="655"/>
                    </a:cubicBezTo>
                    <a:cubicBezTo>
                      <a:pt x="6886" y="622"/>
                      <a:pt x="6937" y="622"/>
                      <a:pt x="6988" y="656"/>
                    </a:cubicBezTo>
                    <a:cubicBezTo>
                      <a:pt x="7065" y="708"/>
                      <a:pt x="7141" y="760"/>
                      <a:pt x="7219" y="811"/>
                    </a:cubicBezTo>
                    <a:cubicBezTo>
                      <a:pt x="7274" y="847"/>
                      <a:pt x="7329" y="884"/>
                      <a:pt x="7391" y="907"/>
                    </a:cubicBezTo>
                    <a:cubicBezTo>
                      <a:pt x="7437" y="924"/>
                      <a:pt x="7478" y="947"/>
                      <a:pt x="7515" y="979"/>
                    </a:cubicBezTo>
                    <a:cubicBezTo>
                      <a:pt x="7535" y="997"/>
                      <a:pt x="7559" y="1007"/>
                      <a:pt x="7586" y="1012"/>
                    </a:cubicBezTo>
                    <a:cubicBezTo>
                      <a:pt x="7618" y="1017"/>
                      <a:pt x="7649" y="1012"/>
                      <a:pt x="7680" y="1016"/>
                    </a:cubicBezTo>
                    <a:close/>
                  </a:path>
                </a:pathLst>
              </a:custGeom>
              <a:solidFill>
                <a:srgbClr val="002C56">
                  <a:alpha val="50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7" name="Freeform 14">
                <a:extLst>
                  <a:ext uri="{FF2B5EF4-FFF2-40B4-BE49-F238E27FC236}">
                    <a16:creationId xmlns="" xmlns:a16="http://schemas.microsoft.com/office/drawing/2014/main" id="{14706AF1-7BEE-A745-8D14-7AC5EEC763BF}"/>
                  </a:ext>
                </a:extLst>
              </p:cNvPr>
              <p:cNvSpPr>
                <a:spLocks/>
              </p:cNvSpPr>
              <p:nvPr/>
            </p:nvSpPr>
            <p:spPr bwMode="invGray">
              <a:xfrm>
                <a:off x="-9196" y="5240338"/>
                <a:ext cx="9144000" cy="1089025"/>
              </a:xfrm>
              <a:custGeom>
                <a:avLst/>
                <a:gdLst>
                  <a:gd name="T0" fmla="*/ 4184 w 7680"/>
                  <a:gd name="T1" fmla="*/ 0 h 912"/>
                  <a:gd name="T2" fmla="*/ 4272 w 7680"/>
                  <a:gd name="T3" fmla="*/ 0 h 912"/>
                  <a:gd name="T4" fmla="*/ 4385 w 7680"/>
                  <a:gd name="T5" fmla="*/ 17 h 912"/>
                  <a:gd name="T6" fmla="*/ 4549 w 7680"/>
                  <a:gd name="T7" fmla="*/ 65 h 912"/>
                  <a:gd name="T8" fmla="*/ 4715 w 7680"/>
                  <a:gd name="T9" fmla="*/ 81 h 912"/>
                  <a:gd name="T10" fmla="*/ 4862 w 7680"/>
                  <a:gd name="T11" fmla="*/ 77 h 912"/>
                  <a:gd name="T12" fmla="*/ 5099 w 7680"/>
                  <a:gd name="T13" fmla="*/ 99 h 912"/>
                  <a:gd name="T14" fmla="*/ 5167 w 7680"/>
                  <a:gd name="T15" fmla="*/ 129 h 912"/>
                  <a:gd name="T16" fmla="*/ 5223 w 7680"/>
                  <a:gd name="T17" fmla="*/ 151 h 912"/>
                  <a:gd name="T18" fmla="*/ 5277 w 7680"/>
                  <a:gd name="T19" fmla="*/ 150 h 912"/>
                  <a:gd name="T20" fmla="*/ 5490 w 7680"/>
                  <a:gd name="T21" fmla="*/ 147 h 912"/>
                  <a:gd name="T22" fmla="*/ 5521 w 7680"/>
                  <a:gd name="T23" fmla="*/ 156 h 912"/>
                  <a:gd name="T24" fmla="*/ 5645 w 7680"/>
                  <a:gd name="T25" fmla="*/ 199 h 912"/>
                  <a:gd name="T26" fmla="*/ 5993 w 7680"/>
                  <a:gd name="T27" fmla="*/ 230 h 912"/>
                  <a:gd name="T28" fmla="*/ 6181 w 7680"/>
                  <a:gd name="T29" fmla="*/ 199 h 912"/>
                  <a:gd name="T30" fmla="*/ 6285 w 7680"/>
                  <a:gd name="T31" fmla="*/ 158 h 912"/>
                  <a:gd name="T32" fmla="*/ 6456 w 7680"/>
                  <a:gd name="T33" fmla="*/ 156 h 912"/>
                  <a:gd name="T34" fmla="*/ 6549 w 7680"/>
                  <a:gd name="T35" fmla="*/ 194 h 912"/>
                  <a:gd name="T36" fmla="*/ 6588 w 7680"/>
                  <a:gd name="T37" fmla="*/ 208 h 912"/>
                  <a:gd name="T38" fmla="*/ 6797 w 7680"/>
                  <a:gd name="T39" fmla="*/ 228 h 912"/>
                  <a:gd name="T40" fmla="*/ 7044 w 7680"/>
                  <a:gd name="T41" fmla="*/ 220 h 912"/>
                  <a:gd name="T42" fmla="*/ 7220 w 7680"/>
                  <a:gd name="T43" fmla="*/ 262 h 912"/>
                  <a:gd name="T44" fmla="*/ 7293 w 7680"/>
                  <a:gd name="T45" fmla="*/ 283 h 912"/>
                  <a:gd name="T46" fmla="*/ 7580 w 7680"/>
                  <a:gd name="T47" fmla="*/ 289 h 912"/>
                  <a:gd name="T48" fmla="*/ 7680 w 7680"/>
                  <a:gd name="T49" fmla="*/ 272 h 912"/>
                  <a:gd name="T50" fmla="*/ 7680 w 7680"/>
                  <a:gd name="T51" fmla="*/ 896 h 912"/>
                  <a:gd name="T52" fmla="*/ 7664 w 7680"/>
                  <a:gd name="T53" fmla="*/ 912 h 912"/>
                  <a:gd name="T54" fmla="*/ 16 w 7680"/>
                  <a:gd name="T55" fmla="*/ 912 h 912"/>
                  <a:gd name="T56" fmla="*/ 0 w 7680"/>
                  <a:gd name="T57" fmla="*/ 896 h 912"/>
                  <a:gd name="T58" fmla="*/ 0 w 7680"/>
                  <a:gd name="T59" fmla="*/ 348 h 912"/>
                  <a:gd name="T60" fmla="*/ 126 w 7680"/>
                  <a:gd name="T61" fmla="*/ 348 h 912"/>
                  <a:gd name="T62" fmla="*/ 387 w 7680"/>
                  <a:gd name="T63" fmla="*/ 330 h 912"/>
                  <a:gd name="T64" fmla="*/ 651 w 7680"/>
                  <a:gd name="T65" fmla="*/ 307 h 912"/>
                  <a:gd name="T66" fmla="*/ 837 w 7680"/>
                  <a:gd name="T67" fmla="*/ 307 h 912"/>
                  <a:gd name="T68" fmla="*/ 1056 w 7680"/>
                  <a:gd name="T69" fmla="*/ 277 h 912"/>
                  <a:gd name="T70" fmla="*/ 1295 w 7680"/>
                  <a:gd name="T71" fmla="*/ 244 h 912"/>
                  <a:gd name="T72" fmla="*/ 1670 w 7680"/>
                  <a:gd name="T73" fmla="*/ 282 h 912"/>
                  <a:gd name="T74" fmla="*/ 1877 w 7680"/>
                  <a:gd name="T75" fmla="*/ 275 h 912"/>
                  <a:gd name="T76" fmla="*/ 2406 w 7680"/>
                  <a:gd name="T77" fmla="*/ 203 h 912"/>
                  <a:gd name="T78" fmla="*/ 2649 w 7680"/>
                  <a:gd name="T79" fmla="*/ 207 h 912"/>
                  <a:gd name="T80" fmla="*/ 3087 w 7680"/>
                  <a:gd name="T81" fmla="*/ 206 h 912"/>
                  <a:gd name="T82" fmla="*/ 3392 w 7680"/>
                  <a:gd name="T83" fmla="*/ 152 h 912"/>
                  <a:gd name="T84" fmla="*/ 3472 w 7680"/>
                  <a:gd name="T85" fmla="*/ 143 h 912"/>
                  <a:gd name="T86" fmla="*/ 3550 w 7680"/>
                  <a:gd name="T87" fmla="*/ 146 h 912"/>
                  <a:gd name="T88" fmla="*/ 3727 w 7680"/>
                  <a:gd name="T89" fmla="*/ 117 h 912"/>
                  <a:gd name="T90" fmla="*/ 4028 w 7680"/>
                  <a:gd name="T91" fmla="*/ 36 h 912"/>
                  <a:gd name="T92" fmla="*/ 4184 w 7680"/>
                  <a:gd name="T9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80" h="912">
                    <a:moveTo>
                      <a:pt x="4184" y="0"/>
                    </a:moveTo>
                    <a:cubicBezTo>
                      <a:pt x="4213" y="0"/>
                      <a:pt x="4243" y="0"/>
                      <a:pt x="4272" y="0"/>
                    </a:cubicBezTo>
                    <a:cubicBezTo>
                      <a:pt x="4309" y="9"/>
                      <a:pt x="4347" y="10"/>
                      <a:pt x="4385" y="17"/>
                    </a:cubicBezTo>
                    <a:cubicBezTo>
                      <a:pt x="4441" y="26"/>
                      <a:pt x="4495" y="46"/>
                      <a:pt x="4549" y="65"/>
                    </a:cubicBezTo>
                    <a:cubicBezTo>
                      <a:pt x="4604" y="84"/>
                      <a:pt x="4658" y="86"/>
                      <a:pt x="4715" y="81"/>
                    </a:cubicBezTo>
                    <a:cubicBezTo>
                      <a:pt x="4764" y="78"/>
                      <a:pt x="4813" y="72"/>
                      <a:pt x="4862" y="77"/>
                    </a:cubicBezTo>
                    <a:cubicBezTo>
                      <a:pt x="4941" y="84"/>
                      <a:pt x="5020" y="92"/>
                      <a:pt x="5099" y="99"/>
                    </a:cubicBezTo>
                    <a:cubicBezTo>
                      <a:pt x="5125" y="102"/>
                      <a:pt x="5148" y="109"/>
                      <a:pt x="5167" y="129"/>
                    </a:cubicBezTo>
                    <a:cubicBezTo>
                      <a:pt x="5182" y="145"/>
                      <a:pt x="5202" y="150"/>
                      <a:pt x="5223" y="151"/>
                    </a:cubicBezTo>
                    <a:cubicBezTo>
                      <a:pt x="5241" y="151"/>
                      <a:pt x="5259" y="150"/>
                      <a:pt x="5277" y="150"/>
                    </a:cubicBezTo>
                    <a:cubicBezTo>
                      <a:pt x="5348" y="148"/>
                      <a:pt x="5419" y="141"/>
                      <a:pt x="5490" y="147"/>
                    </a:cubicBezTo>
                    <a:cubicBezTo>
                      <a:pt x="5501" y="148"/>
                      <a:pt x="5512" y="149"/>
                      <a:pt x="5521" y="156"/>
                    </a:cubicBezTo>
                    <a:cubicBezTo>
                      <a:pt x="5556" y="188"/>
                      <a:pt x="5601" y="195"/>
                      <a:pt x="5645" y="199"/>
                    </a:cubicBezTo>
                    <a:cubicBezTo>
                      <a:pt x="5761" y="210"/>
                      <a:pt x="5877" y="221"/>
                      <a:pt x="5993" y="230"/>
                    </a:cubicBezTo>
                    <a:cubicBezTo>
                      <a:pt x="6058" y="235"/>
                      <a:pt x="6121" y="226"/>
                      <a:pt x="6181" y="199"/>
                    </a:cubicBezTo>
                    <a:cubicBezTo>
                      <a:pt x="6215" y="184"/>
                      <a:pt x="6250" y="171"/>
                      <a:pt x="6285" y="158"/>
                    </a:cubicBezTo>
                    <a:cubicBezTo>
                      <a:pt x="6342" y="136"/>
                      <a:pt x="6399" y="133"/>
                      <a:pt x="6456" y="156"/>
                    </a:cubicBezTo>
                    <a:cubicBezTo>
                      <a:pt x="6487" y="168"/>
                      <a:pt x="6519" y="179"/>
                      <a:pt x="6549" y="194"/>
                    </a:cubicBezTo>
                    <a:cubicBezTo>
                      <a:pt x="6562" y="200"/>
                      <a:pt x="6574" y="206"/>
                      <a:pt x="6588" y="208"/>
                    </a:cubicBezTo>
                    <a:cubicBezTo>
                      <a:pt x="6657" y="217"/>
                      <a:pt x="6726" y="231"/>
                      <a:pt x="6797" y="228"/>
                    </a:cubicBezTo>
                    <a:cubicBezTo>
                      <a:pt x="6879" y="224"/>
                      <a:pt x="6962" y="217"/>
                      <a:pt x="7044" y="220"/>
                    </a:cubicBezTo>
                    <a:cubicBezTo>
                      <a:pt x="7106" y="222"/>
                      <a:pt x="7167" y="225"/>
                      <a:pt x="7220" y="262"/>
                    </a:cubicBezTo>
                    <a:cubicBezTo>
                      <a:pt x="7242" y="276"/>
                      <a:pt x="7268" y="280"/>
                      <a:pt x="7293" y="283"/>
                    </a:cubicBezTo>
                    <a:cubicBezTo>
                      <a:pt x="7388" y="296"/>
                      <a:pt x="7484" y="292"/>
                      <a:pt x="7580" y="289"/>
                    </a:cubicBezTo>
                    <a:cubicBezTo>
                      <a:pt x="7614" y="288"/>
                      <a:pt x="7648" y="286"/>
                      <a:pt x="7680" y="272"/>
                    </a:cubicBezTo>
                    <a:cubicBezTo>
                      <a:pt x="7680" y="480"/>
                      <a:pt x="7680" y="688"/>
                      <a:pt x="7680" y="896"/>
                    </a:cubicBezTo>
                    <a:cubicBezTo>
                      <a:pt x="7680" y="909"/>
                      <a:pt x="7678" y="912"/>
                      <a:pt x="7664" y="912"/>
                    </a:cubicBezTo>
                    <a:cubicBezTo>
                      <a:pt x="5115" y="912"/>
                      <a:pt x="2565" y="912"/>
                      <a:pt x="16" y="912"/>
                    </a:cubicBezTo>
                    <a:cubicBezTo>
                      <a:pt x="2" y="912"/>
                      <a:pt x="0" y="909"/>
                      <a:pt x="0" y="896"/>
                    </a:cubicBezTo>
                    <a:cubicBezTo>
                      <a:pt x="0" y="713"/>
                      <a:pt x="0" y="531"/>
                      <a:pt x="0" y="348"/>
                    </a:cubicBezTo>
                    <a:cubicBezTo>
                      <a:pt x="42" y="348"/>
                      <a:pt x="84" y="348"/>
                      <a:pt x="126" y="348"/>
                    </a:cubicBezTo>
                    <a:cubicBezTo>
                      <a:pt x="213" y="349"/>
                      <a:pt x="300" y="346"/>
                      <a:pt x="387" y="330"/>
                    </a:cubicBezTo>
                    <a:cubicBezTo>
                      <a:pt x="474" y="314"/>
                      <a:pt x="562" y="304"/>
                      <a:pt x="651" y="307"/>
                    </a:cubicBezTo>
                    <a:cubicBezTo>
                      <a:pt x="713" y="308"/>
                      <a:pt x="775" y="308"/>
                      <a:pt x="837" y="307"/>
                    </a:cubicBezTo>
                    <a:cubicBezTo>
                      <a:pt x="911" y="305"/>
                      <a:pt x="985" y="298"/>
                      <a:pt x="1056" y="277"/>
                    </a:cubicBezTo>
                    <a:cubicBezTo>
                      <a:pt x="1134" y="255"/>
                      <a:pt x="1214" y="245"/>
                      <a:pt x="1295" y="244"/>
                    </a:cubicBezTo>
                    <a:cubicBezTo>
                      <a:pt x="1422" y="242"/>
                      <a:pt x="1546" y="262"/>
                      <a:pt x="1670" y="282"/>
                    </a:cubicBezTo>
                    <a:cubicBezTo>
                      <a:pt x="1740" y="294"/>
                      <a:pt x="1807" y="297"/>
                      <a:pt x="1877" y="275"/>
                    </a:cubicBezTo>
                    <a:cubicBezTo>
                      <a:pt x="2049" y="221"/>
                      <a:pt x="2225" y="199"/>
                      <a:pt x="2406" y="203"/>
                    </a:cubicBezTo>
                    <a:cubicBezTo>
                      <a:pt x="2487" y="204"/>
                      <a:pt x="2568" y="207"/>
                      <a:pt x="2649" y="207"/>
                    </a:cubicBezTo>
                    <a:cubicBezTo>
                      <a:pt x="2795" y="208"/>
                      <a:pt x="2941" y="210"/>
                      <a:pt x="3087" y="206"/>
                    </a:cubicBezTo>
                    <a:cubicBezTo>
                      <a:pt x="3191" y="203"/>
                      <a:pt x="3295" y="194"/>
                      <a:pt x="3392" y="152"/>
                    </a:cubicBezTo>
                    <a:cubicBezTo>
                      <a:pt x="3418" y="141"/>
                      <a:pt x="3445" y="137"/>
                      <a:pt x="3472" y="143"/>
                    </a:cubicBezTo>
                    <a:cubicBezTo>
                      <a:pt x="3498" y="148"/>
                      <a:pt x="3524" y="149"/>
                      <a:pt x="3550" y="146"/>
                    </a:cubicBezTo>
                    <a:cubicBezTo>
                      <a:pt x="3610" y="141"/>
                      <a:pt x="3669" y="131"/>
                      <a:pt x="3727" y="117"/>
                    </a:cubicBezTo>
                    <a:cubicBezTo>
                      <a:pt x="3828" y="93"/>
                      <a:pt x="3926" y="56"/>
                      <a:pt x="4028" y="36"/>
                    </a:cubicBezTo>
                    <a:cubicBezTo>
                      <a:pt x="4081" y="26"/>
                      <a:pt x="4133" y="15"/>
                      <a:pt x="4184" y="0"/>
                    </a:cubicBezTo>
                    <a:close/>
                  </a:path>
                </a:pathLst>
              </a:custGeom>
              <a:solidFill>
                <a:srgbClr val="00447B">
                  <a:alpha val="45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grpSp>
        <p:sp>
          <p:nvSpPr>
            <p:cNvPr id="8" name="Rectangle 7">
              <a:extLst>
                <a:ext uri="{FF2B5EF4-FFF2-40B4-BE49-F238E27FC236}">
                  <a16:creationId xmlns="" xmlns:a16="http://schemas.microsoft.com/office/drawing/2014/main" id="{9715DF85-5D58-4D45-8D5D-EA119ECF8DA5}"/>
                </a:ext>
              </a:extLst>
            </p:cNvPr>
            <p:cNvSpPr>
              <a:spLocks noChangeAspect="1"/>
            </p:cNvSpPr>
            <p:nvPr userDrawn="1"/>
          </p:nvSpPr>
          <p:spPr>
            <a:xfrm>
              <a:off x="0" y="4799136"/>
              <a:ext cx="9144000" cy="2058864"/>
            </a:xfrm>
            <a:prstGeom prst="rect">
              <a:avLst/>
            </a:prstGeom>
            <a:solidFill>
              <a:srgbClr val="21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grpSp>
      <p:pic>
        <p:nvPicPr>
          <p:cNvPr id="14" name="Picture 13">
            <a:extLst>
              <a:ext uri="{FF2B5EF4-FFF2-40B4-BE49-F238E27FC236}">
                <a16:creationId xmlns="" xmlns:a16="http://schemas.microsoft.com/office/drawing/2014/main" id="{DD511870-6C2C-9B4F-B72D-29E80FF2976B}"/>
              </a:ext>
            </a:extLst>
          </p:cNvPr>
          <p:cNvPicPr>
            <a:picLocks noChangeAspect="1"/>
          </p:cNvPicPr>
          <p:nvPr userDrawn="1"/>
        </p:nvPicPr>
        <p:blipFill>
          <a:blip r:embed="rId2"/>
          <a:stretch>
            <a:fillRect/>
          </a:stretch>
        </p:blipFill>
        <p:spPr>
          <a:xfrm>
            <a:off x="425685" y="5853798"/>
            <a:ext cx="3686551" cy="710536"/>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943" y="5608487"/>
            <a:ext cx="4103867" cy="1596400"/>
          </a:xfrm>
          <a:prstGeom prst="rect">
            <a:avLst/>
          </a:prstGeom>
        </p:spPr>
      </p:pic>
    </p:spTree>
    <p:extLst>
      <p:ext uri="{BB962C8B-B14F-4D97-AF65-F5344CB8AC3E}">
        <p14:creationId xmlns:p14="http://schemas.microsoft.com/office/powerpoint/2010/main" val="59798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ullete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52091" y="992777"/>
            <a:ext cx="11064815" cy="4911634"/>
          </a:xfrm>
        </p:spPr>
        <p:txBody>
          <a:bodyPr/>
          <a:lstStyle/>
          <a:p>
            <a:pPr lvl="0"/>
            <a:r>
              <a:rPr lang="en-US" dirty="0"/>
              <a:t>This is a bulleted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 xmlns:a16="http://schemas.microsoft.com/office/drawing/2014/main" id="{4464FA79-4B96-0B4A-A0B5-AAB1F30C4473}"/>
              </a:ext>
            </a:extLst>
          </p:cNvPr>
          <p:cNvSpPr>
            <a:spLocks noGrp="1"/>
          </p:cNvSpPr>
          <p:nvPr>
            <p:ph type="title"/>
          </p:nvPr>
        </p:nvSpPr>
        <p:spPr>
          <a:xfrm>
            <a:off x="552091" y="235133"/>
            <a:ext cx="11064815" cy="600891"/>
          </a:xfrm>
        </p:spPr>
        <p:txBody>
          <a:bodyPr>
            <a:normAutofit/>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2964234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en-US" dirty="0"/>
              <a:t>New Section </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More about this section here</a:t>
            </a:r>
          </a:p>
        </p:txBody>
      </p:sp>
    </p:spTree>
    <p:extLst>
      <p:ext uri="{BB962C8B-B14F-4D97-AF65-F5344CB8AC3E}">
        <p14:creationId xmlns:p14="http://schemas.microsoft.com/office/powerpoint/2010/main" val="3000293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510854"/>
          </a:xfrm>
        </p:spPr>
        <p:txBody>
          <a:bodyPr/>
          <a:lstStyle>
            <a:lvl1pPr algn="l">
              <a:defRPr/>
            </a:lvl1pPr>
          </a:lstStyle>
          <a:p>
            <a:r>
              <a:rPr lang="en-US" dirty="0"/>
              <a:t>This is the title of this slide</a:t>
            </a:r>
          </a:p>
        </p:txBody>
      </p:sp>
      <p:sp>
        <p:nvSpPr>
          <p:cNvPr id="3" name="Text Placeholder 2"/>
          <p:cNvSpPr>
            <a:spLocks noGrp="1"/>
          </p:cNvSpPr>
          <p:nvPr>
            <p:ph type="body" idx="1" hasCustomPrompt="1"/>
          </p:nvPr>
        </p:nvSpPr>
        <p:spPr>
          <a:xfrm>
            <a:off x="839788" y="10773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List One</a:t>
            </a:r>
          </a:p>
        </p:txBody>
      </p:sp>
      <p:sp>
        <p:nvSpPr>
          <p:cNvPr id="4" name="Content Placeholder 3"/>
          <p:cNvSpPr>
            <a:spLocks noGrp="1"/>
          </p:cNvSpPr>
          <p:nvPr>
            <p:ph sz="half" idx="2" hasCustomPrompt="1"/>
          </p:nvPr>
        </p:nvSpPr>
        <p:spPr>
          <a:xfrm>
            <a:off x="839788" y="1901226"/>
            <a:ext cx="5157787" cy="3835340"/>
          </a:xfrm>
        </p:spPr>
        <p:txBody>
          <a:bodyPr/>
          <a:lstStyle>
            <a:lvl1pPr>
              <a:defRPr/>
            </a:lvl1pPr>
          </a:lstStyle>
          <a:p>
            <a:pPr lvl="0"/>
            <a:r>
              <a:rPr lang="en-US" dirty="0"/>
              <a:t>This is a bulleted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199" y="10773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List Two</a:t>
            </a:r>
          </a:p>
        </p:txBody>
      </p:sp>
      <p:sp>
        <p:nvSpPr>
          <p:cNvPr id="6" name="Content Placeholder 5"/>
          <p:cNvSpPr>
            <a:spLocks noGrp="1"/>
          </p:cNvSpPr>
          <p:nvPr>
            <p:ph sz="quarter" idx="4" hasCustomPrompt="1"/>
          </p:nvPr>
        </p:nvSpPr>
        <p:spPr>
          <a:xfrm>
            <a:off x="6172199" y="1901226"/>
            <a:ext cx="5183188" cy="3835340"/>
          </a:xfrm>
        </p:spPr>
        <p:txBody>
          <a:bodyPr/>
          <a:lstStyle>
            <a:lvl1pPr>
              <a:defRPr/>
            </a:lvl1pPr>
          </a:lstStyle>
          <a:p>
            <a:pPr lvl="0"/>
            <a:r>
              <a:rPr lang="en-US" dirty="0"/>
              <a:t>This is a bulleted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2390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This is the title of this slide</a:t>
            </a:r>
          </a:p>
        </p:txBody>
      </p:sp>
    </p:spTree>
    <p:extLst>
      <p:ext uri="{BB962C8B-B14F-4D97-AF65-F5344CB8AC3E}">
        <p14:creationId xmlns:p14="http://schemas.microsoft.com/office/powerpoint/2010/main" val="2347504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with Bran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698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487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60659" y="461427"/>
            <a:ext cx="3635760" cy="1600200"/>
          </a:xfrm>
          <a:solidFill>
            <a:srgbClr val="215078">
              <a:alpha val="40000"/>
            </a:srgbClr>
          </a:solidFill>
        </p:spPr>
        <p:txBody>
          <a:bodyPr anchor="b">
            <a:normAutofit/>
          </a:bodyPr>
          <a:lstStyle>
            <a:lvl1pPr>
              <a:defRPr sz="2800"/>
            </a:lvl1pPr>
          </a:lstStyle>
          <a:p>
            <a:r>
              <a:rPr lang="en-US" dirty="0"/>
              <a:t>This is a sidebar</a:t>
            </a:r>
          </a:p>
        </p:txBody>
      </p:sp>
      <p:sp>
        <p:nvSpPr>
          <p:cNvPr id="4" name="Text Placeholder 3"/>
          <p:cNvSpPr>
            <a:spLocks noGrp="1"/>
          </p:cNvSpPr>
          <p:nvPr>
            <p:ph type="body" sz="half" idx="2" hasCustomPrompt="1"/>
          </p:nvPr>
        </p:nvSpPr>
        <p:spPr>
          <a:xfrm>
            <a:off x="7960659" y="2111574"/>
            <a:ext cx="3635760" cy="3782465"/>
          </a:xfrm>
          <a:solidFill>
            <a:srgbClr val="215078"/>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Here more space to describe this concept</a:t>
            </a:r>
          </a:p>
        </p:txBody>
      </p:sp>
      <p:sp>
        <p:nvSpPr>
          <p:cNvPr id="8" name="Text Placeholder 2">
            <a:extLst>
              <a:ext uri="{FF2B5EF4-FFF2-40B4-BE49-F238E27FC236}">
                <a16:creationId xmlns="" xmlns:a16="http://schemas.microsoft.com/office/drawing/2014/main" id="{E9F72973-CD17-A74A-99C7-B28F1B6D3709}"/>
              </a:ext>
            </a:extLst>
          </p:cNvPr>
          <p:cNvSpPr>
            <a:spLocks noGrp="1"/>
          </p:cNvSpPr>
          <p:nvPr>
            <p:ph idx="10" hasCustomPrompt="1"/>
          </p:nvPr>
        </p:nvSpPr>
        <p:spPr>
          <a:xfrm>
            <a:off x="839789" y="2111573"/>
            <a:ext cx="6660468" cy="3728292"/>
          </a:xfrm>
          <a:prstGeom prst="rect">
            <a:avLst/>
          </a:prstGeom>
        </p:spPr>
        <p:txBody>
          <a:bodyPr vert="horz" lIns="91440" tIns="45720" rIns="91440" bIns="45720" rtlCol="0">
            <a:normAutofit/>
          </a:bodyPr>
          <a:lstStyle>
            <a:lvl1pPr>
              <a:defRPr/>
            </a:lvl1pPr>
          </a:lstStyle>
          <a:p>
            <a:pPr lvl="0"/>
            <a:r>
              <a:rPr lang="en-US" dirty="0"/>
              <a:t>This is a bulleted list</a:t>
            </a:r>
          </a:p>
          <a:p>
            <a:pPr lvl="1"/>
            <a:r>
              <a:rPr lang="en-US" dirty="0"/>
              <a:t>Second level</a:t>
            </a:r>
          </a:p>
          <a:p>
            <a:pPr lvl="2"/>
            <a:r>
              <a:rPr lang="en-US" dirty="0"/>
              <a:t>Third level</a:t>
            </a:r>
          </a:p>
          <a:p>
            <a:pPr lvl="3"/>
            <a:r>
              <a:rPr lang="en-US" sz="1600" dirty="0"/>
              <a:t>Fourth level</a:t>
            </a:r>
            <a:endParaRPr lang="en-US" dirty="0"/>
          </a:p>
        </p:txBody>
      </p:sp>
      <p:sp>
        <p:nvSpPr>
          <p:cNvPr id="11" name="Title 1">
            <a:extLst>
              <a:ext uri="{FF2B5EF4-FFF2-40B4-BE49-F238E27FC236}">
                <a16:creationId xmlns="" xmlns:a16="http://schemas.microsoft.com/office/drawing/2014/main" id="{BAB5E974-1A98-CE4F-8F52-82003B546843}"/>
              </a:ext>
            </a:extLst>
          </p:cNvPr>
          <p:cNvSpPr txBox="1">
            <a:spLocks/>
          </p:cNvSpPr>
          <p:nvPr userDrawn="1"/>
        </p:nvSpPr>
        <p:spPr>
          <a:xfrm>
            <a:off x="757825" y="1460737"/>
            <a:ext cx="6742432" cy="600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215078"/>
                </a:solidFill>
                <a:latin typeface="Arial" panose="020B0604020202020204" pitchFamily="34" charset="0"/>
                <a:ea typeface="+mj-ea"/>
                <a:cs typeface="Arial" panose="020B0604020202020204" pitchFamily="34" charset="0"/>
              </a:defRPr>
            </a:lvl1pPr>
          </a:lstStyle>
          <a:p>
            <a:r>
              <a:rPr lang="en-US" sz="3600" dirty="0"/>
              <a:t>This is the title slide</a:t>
            </a:r>
          </a:p>
        </p:txBody>
      </p:sp>
    </p:spTree>
    <p:extLst>
      <p:ext uri="{BB962C8B-B14F-4D97-AF65-F5344CB8AC3E}">
        <p14:creationId xmlns:p14="http://schemas.microsoft.com/office/powerpoint/2010/main" val="2907558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63703" y="4733365"/>
            <a:ext cx="5454556" cy="998925"/>
          </a:xfrm>
          <a:noFill/>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Photo Caption</a:t>
            </a:r>
          </a:p>
        </p:txBody>
      </p:sp>
      <p:sp>
        <p:nvSpPr>
          <p:cNvPr id="5" name="Picture Placeholder 2">
            <a:extLst>
              <a:ext uri="{FF2B5EF4-FFF2-40B4-BE49-F238E27FC236}">
                <a16:creationId xmlns="" xmlns:a16="http://schemas.microsoft.com/office/drawing/2014/main" id="{42A20654-726A-214E-9541-E46B9166F52F}"/>
              </a:ext>
            </a:extLst>
          </p:cNvPr>
          <p:cNvSpPr>
            <a:spLocks noGrp="1" noChangeAspect="1"/>
          </p:cNvSpPr>
          <p:nvPr>
            <p:ph type="pic" idx="1"/>
          </p:nvPr>
        </p:nvSpPr>
        <p:spPr>
          <a:xfrm>
            <a:off x="6163703" y="983556"/>
            <a:ext cx="5365855" cy="3665284"/>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2">
            <a:extLst>
              <a:ext uri="{FF2B5EF4-FFF2-40B4-BE49-F238E27FC236}">
                <a16:creationId xmlns="" xmlns:a16="http://schemas.microsoft.com/office/drawing/2014/main" id="{6C09360A-AA14-F045-ACE5-D69BBB1D4F93}"/>
              </a:ext>
            </a:extLst>
          </p:cNvPr>
          <p:cNvSpPr>
            <a:spLocks noGrp="1"/>
          </p:cNvSpPr>
          <p:nvPr>
            <p:ph type="body" idx="10" hasCustomPrompt="1"/>
          </p:nvPr>
        </p:nvSpPr>
        <p:spPr>
          <a:xfrm>
            <a:off x="839788" y="430306"/>
            <a:ext cx="5157787" cy="437990"/>
          </a:xfrm>
        </p:spPr>
        <p:txBody>
          <a:bodyPr anchor="b"/>
          <a:lstStyle>
            <a:lvl1pPr marL="0" indent="0">
              <a:buNone/>
              <a:defRPr sz="2400" b="1">
                <a:solidFill>
                  <a:srgbClr val="2150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the title of slide</a:t>
            </a:r>
          </a:p>
        </p:txBody>
      </p:sp>
      <p:sp>
        <p:nvSpPr>
          <p:cNvPr id="7" name="Content Placeholder 3">
            <a:extLst>
              <a:ext uri="{FF2B5EF4-FFF2-40B4-BE49-F238E27FC236}">
                <a16:creationId xmlns="" xmlns:a16="http://schemas.microsoft.com/office/drawing/2014/main" id="{5C3BCFAE-ED60-3D42-B9D7-7463FC2B6C51}"/>
              </a:ext>
            </a:extLst>
          </p:cNvPr>
          <p:cNvSpPr>
            <a:spLocks noGrp="1"/>
          </p:cNvSpPr>
          <p:nvPr>
            <p:ph sz="half" idx="11" hasCustomPrompt="1"/>
          </p:nvPr>
        </p:nvSpPr>
        <p:spPr>
          <a:xfrm>
            <a:off x="839788" y="983557"/>
            <a:ext cx="5157787" cy="474873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This is a bulleted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7413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06400" y="6245225"/>
            <a:ext cx="3048000" cy="47625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737600" y="6245225"/>
            <a:ext cx="3048000" cy="476250"/>
          </a:xfrm>
          <a:prstGeom prst="rect">
            <a:avLst/>
          </a:prstGeom>
          <a:ln/>
        </p:spPr>
        <p:txBody>
          <a:bodyPr/>
          <a:lstStyle>
            <a:lvl1pPr>
              <a:defRPr/>
            </a:lvl1pPr>
          </a:lstStyle>
          <a:p>
            <a:fld id="{1BD0AE45-89D4-4A64-BC74-57450B4DB92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5566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est Title Slide Network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1359580"/>
          </a:xfrm>
          <a:noFill/>
        </p:spPr>
        <p:txBody>
          <a:bodyPr anchor="b"/>
          <a:lstStyle>
            <a:lvl1pPr algn="l">
              <a:defRPr sz="6000">
                <a:solidFill>
                  <a:srgbClr val="215078"/>
                </a:solidFill>
              </a:defRPr>
            </a:lvl1pPr>
          </a:lstStyle>
          <a:p>
            <a:r>
              <a:rPr lang="en-US" dirty="0"/>
              <a:t>Presentation Title</a:t>
            </a:r>
          </a:p>
        </p:txBody>
      </p:sp>
      <p:sp>
        <p:nvSpPr>
          <p:cNvPr id="3" name="Subtitle 2"/>
          <p:cNvSpPr>
            <a:spLocks noGrp="1"/>
          </p:cNvSpPr>
          <p:nvPr>
            <p:ph type="subTitle" idx="1" hasCustomPrompt="1"/>
          </p:nvPr>
        </p:nvSpPr>
        <p:spPr>
          <a:xfrm>
            <a:off x="914400" y="2585842"/>
            <a:ext cx="10363200" cy="564613"/>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More details about this presentation </a:t>
            </a:r>
          </a:p>
        </p:txBody>
      </p:sp>
      <p:grpSp>
        <p:nvGrpSpPr>
          <p:cNvPr id="12" name="Group 11">
            <a:extLst>
              <a:ext uri="{FF2B5EF4-FFF2-40B4-BE49-F238E27FC236}">
                <a16:creationId xmlns="" xmlns:a16="http://schemas.microsoft.com/office/drawing/2014/main" id="{DC6F81DB-968B-FD41-9893-142C4BC9228E}"/>
              </a:ext>
            </a:extLst>
          </p:cNvPr>
          <p:cNvGrpSpPr>
            <a:grpSpLocks noChangeAspect="1"/>
          </p:cNvGrpSpPr>
          <p:nvPr userDrawn="1"/>
        </p:nvGrpSpPr>
        <p:grpSpPr>
          <a:xfrm>
            <a:off x="0" y="3953124"/>
            <a:ext cx="12192000" cy="2904876"/>
            <a:chOff x="0" y="3953124"/>
            <a:chExt cx="9144000" cy="2904876"/>
          </a:xfrm>
        </p:grpSpPr>
        <p:grpSp>
          <p:nvGrpSpPr>
            <p:cNvPr id="4" name="Group 3">
              <a:extLst>
                <a:ext uri="{FF2B5EF4-FFF2-40B4-BE49-F238E27FC236}">
                  <a16:creationId xmlns="" xmlns:a16="http://schemas.microsoft.com/office/drawing/2014/main" id="{6757B20F-314D-E548-AC6A-BA54359BE3AD}"/>
                </a:ext>
              </a:extLst>
            </p:cNvPr>
            <p:cNvGrpSpPr>
              <a:grpSpLocks noChangeAspect="1"/>
            </p:cNvGrpSpPr>
            <p:nvPr userDrawn="1"/>
          </p:nvGrpSpPr>
          <p:grpSpPr bwMode="invGray">
            <a:xfrm>
              <a:off x="0" y="3953124"/>
              <a:ext cx="9144000" cy="953589"/>
              <a:chOff x="-9196" y="4724400"/>
              <a:chExt cx="9144000" cy="1604963"/>
            </a:xfrm>
          </p:grpSpPr>
          <p:sp>
            <p:nvSpPr>
              <p:cNvPr id="5" name="Freeform 18">
                <a:extLst>
                  <a:ext uri="{FF2B5EF4-FFF2-40B4-BE49-F238E27FC236}">
                    <a16:creationId xmlns="" xmlns:a16="http://schemas.microsoft.com/office/drawing/2014/main" id="{C8581952-42C0-BA40-846C-3FE125A69AD3}"/>
                  </a:ext>
                </a:extLst>
              </p:cNvPr>
              <p:cNvSpPr>
                <a:spLocks/>
              </p:cNvSpPr>
              <p:nvPr/>
            </p:nvSpPr>
            <p:spPr bwMode="invGray">
              <a:xfrm>
                <a:off x="-9196" y="5054600"/>
                <a:ext cx="9144000" cy="1274763"/>
              </a:xfrm>
              <a:custGeom>
                <a:avLst/>
                <a:gdLst>
                  <a:gd name="T0" fmla="*/ 7500 w 7680"/>
                  <a:gd name="T1" fmla="*/ 1 h 1067"/>
                  <a:gd name="T2" fmla="*/ 7666 w 7680"/>
                  <a:gd name="T3" fmla="*/ 1 h 1067"/>
                  <a:gd name="T4" fmla="*/ 7680 w 7680"/>
                  <a:gd name="T5" fmla="*/ 15 h 1067"/>
                  <a:gd name="T6" fmla="*/ 7680 w 7680"/>
                  <a:gd name="T7" fmla="*/ 743 h 1067"/>
                  <a:gd name="T8" fmla="*/ 7680 w 7680"/>
                  <a:gd name="T9" fmla="*/ 1053 h 1067"/>
                  <a:gd name="T10" fmla="*/ 7668 w 7680"/>
                  <a:gd name="T11" fmla="*/ 1065 h 1067"/>
                  <a:gd name="T12" fmla="*/ 7662 w 7680"/>
                  <a:gd name="T13" fmla="*/ 1065 h 1067"/>
                  <a:gd name="T14" fmla="*/ 18 w 7680"/>
                  <a:gd name="T15" fmla="*/ 1065 h 1067"/>
                  <a:gd name="T16" fmla="*/ 0 w 7680"/>
                  <a:gd name="T17" fmla="*/ 1047 h 1067"/>
                  <a:gd name="T18" fmla="*/ 0 w 7680"/>
                  <a:gd name="T19" fmla="*/ 653 h 1067"/>
                  <a:gd name="T20" fmla="*/ 120 w 7680"/>
                  <a:gd name="T21" fmla="*/ 670 h 1067"/>
                  <a:gd name="T22" fmla="*/ 427 w 7680"/>
                  <a:gd name="T23" fmla="*/ 712 h 1067"/>
                  <a:gd name="T24" fmla="*/ 748 w 7680"/>
                  <a:gd name="T25" fmla="*/ 733 h 1067"/>
                  <a:gd name="T26" fmla="*/ 1276 w 7680"/>
                  <a:gd name="T27" fmla="*/ 752 h 1067"/>
                  <a:gd name="T28" fmla="*/ 1617 w 7680"/>
                  <a:gd name="T29" fmla="*/ 744 h 1067"/>
                  <a:gd name="T30" fmla="*/ 1853 w 7680"/>
                  <a:gd name="T31" fmla="*/ 714 h 1067"/>
                  <a:gd name="T32" fmla="*/ 2514 w 7680"/>
                  <a:gd name="T33" fmla="*/ 600 h 1067"/>
                  <a:gd name="T34" fmla="*/ 2882 w 7680"/>
                  <a:gd name="T35" fmla="*/ 566 h 1067"/>
                  <a:gd name="T36" fmla="*/ 3156 w 7680"/>
                  <a:gd name="T37" fmla="*/ 589 h 1067"/>
                  <a:gd name="T38" fmla="*/ 3187 w 7680"/>
                  <a:gd name="T39" fmla="*/ 596 h 1067"/>
                  <a:gd name="T40" fmla="*/ 3587 w 7680"/>
                  <a:gd name="T41" fmla="*/ 605 h 1067"/>
                  <a:gd name="T42" fmla="*/ 4171 w 7680"/>
                  <a:gd name="T43" fmla="*/ 478 h 1067"/>
                  <a:gd name="T44" fmla="*/ 4620 w 7680"/>
                  <a:gd name="T45" fmla="*/ 401 h 1067"/>
                  <a:gd name="T46" fmla="*/ 4861 w 7680"/>
                  <a:gd name="T47" fmla="*/ 422 h 1067"/>
                  <a:gd name="T48" fmla="*/ 5401 w 7680"/>
                  <a:gd name="T49" fmla="*/ 481 h 1067"/>
                  <a:gd name="T50" fmla="*/ 5881 w 7680"/>
                  <a:gd name="T51" fmla="*/ 462 h 1067"/>
                  <a:gd name="T52" fmla="*/ 6396 w 7680"/>
                  <a:gd name="T53" fmla="*/ 364 h 1067"/>
                  <a:gd name="T54" fmla="*/ 7228 w 7680"/>
                  <a:gd name="T55" fmla="*/ 104 h 1067"/>
                  <a:gd name="T56" fmla="*/ 7500 w 7680"/>
                  <a:gd name="T57" fmla="*/ 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80" h="1067">
                    <a:moveTo>
                      <a:pt x="7500" y="1"/>
                    </a:moveTo>
                    <a:cubicBezTo>
                      <a:pt x="7555" y="1"/>
                      <a:pt x="7611" y="1"/>
                      <a:pt x="7666" y="1"/>
                    </a:cubicBezTo>
                    <a:cubicBezTo>
                      <a:pt x="7678" y="0"/>
                      <a:pt x="7680" y="3"/>
                      <a:pt x="7680" y="15"/>
                    </a:cubicBezTo>
                    <a:cubicBezTo>
                      <a:pt x="7680" y="258"/>
                      <a:pt x="7680" y="500"/>
                      <a:pt x="7680" y="743"/>
                    </a:cubicBezTo>
                    <a:cubicBezTo>
                      <a:pt x="7680" y="846"/>
                      <a:pt x="7680" y="950"/>
                      <a:pt x="7680" y="1053"/>
                    </a:cubicBezTo>
                    <a:cubicBezTo>
                      <a:pt x="7680" y="1063"/>
                      <a:pt x="7678" y="1067"/>
                      <a:pt x="7668" y="1065"/>
                    </a:cubicBezTo>
                    <a:cubicBezTo>
                      <a:pt x="7666" y="1065"/>
                      <a:pt x="7664" y="1065"/>
                      <a:pt x="7662" y="1065"/>
                    </a:cubicBezTo>
                    <a:cubicBezTo>
                      <a:pt x="5114" y="1065"/>
                      <a:pt x="2566" y="1065"/>
                      <a:pt x="18" y="1065"/>
                    </a:cubicBezTo>
                    <a:cubicBezTo>
                      <a:pt x="3" y="1065"/>
                      <a:pt x="0" y="1062"/>
                      <a:pt x="0" y="1047"/>
                    </a:cubicBezTo>
                    <a:cubicBezTo>
                      <a:pt x="0" y="916"/>
                      <a:pt x="0" y="784"/>
                      <a:pt x="0" y="653"/>
                    </a:cubicBezTo>
                    <a:cubicBezTo>
                      <a:pt x="41" y="654"/>
                      <a:pt x="80" y="665"/>
                      <a:pt x="120" y="670"/>
                    </a:cubicBezTo>
                    <a:cubicBezTo>
                      <a:pt x="223" y="685"/>
                      <a:pt x="325" y="702"/>
                      <a:pt x="427" y="712"/>
                    </a:cubicBezTo>
                    <a:cubicBezTo>
                      <a:pt x="534" y="722"/>
                      <a:pt x="641" y="727"/>
                      <a:pt x="748" y="733"/>
                    </a:cubicBezTo>
                    <a:cubicBezTo>
                      <a:pt x="924" y="744"/>
                      <a:pt x="1100" y="749"/>
                      <a:pt x="1276" y="752"/>
                    </a:cubicBezTo>
                    <a:cubicBezTo>
                      <a:pt x="1390" y="754"/>
                      <a:pt x="1504" y="750"/>
                      <a:pt x="1617" y="744"/>
                    </a:cubicBezTo>
                    <a:cubicBezTo>
                      <a:pt x="1696" y="739"/>
                      <a:pt x="1775" y="732"/>
                      <a:pt x="1853" y="714"/>
                    </a:cubicBezTo>
                    <a:cubicBezTo>
                      <a:pt x="2071" y="663"/>
                      <a:pt x="2292" y="628"/>
                      <a:pt x="2514" y="600"/>
                    </a:cubicBezTo>
                    <a:cubicBezTo>
                      <a:pt x="2637" y="584"/>
                      <a:pt x="2759" y="571"/>
                      <a:pt x="2882" y="566"/>
                    </a:cubicBezTo>
                    <a:cubicBezTo>
                      <a:pt x="2974" y="562"/>
                      <a:pt x="3067" y="557"/>
                      <a:pt x="3156" y="589"/>
                    </a:cubicBezTo>
                    <a:cubicBezTo>
                      <a:pt x="3166" y="593"/>
                      <a:pt x="3176" y="594"/>
                      <a:pt x="3187" y="596"/>
                    </a:cubicBezTo>
                    <a:cubicBezTo>
                      <a:pt x="3320" y="618"/>
                      <a:pt x="3453" y="616"/>
                      <a:pt x="3587" y="605"/>
                    </a:cubicBezTo>
                    <a:cubicBezTo>
                      <a:pt x="3788" y="589"/>
                      <a:pt x="3983" y="548"/>
                      <a:pt x="4171" y="478"/>
                    </a:cubicBezTo>
                    <a:cubicBezTo>
                      <a:pt x="4316" y="424"/>
                      <a:pt x="4465" y="396"/>
                      <a:pt x="4620" y="401"/>
                    </a:cubicBezTo>
                    <a:cubicBezTo>
                      <a:pt x="4700" y="403"/>
                      <a:pt x="4781" y="412"/>
                      <a:pt x="4861" y="422"/>
                    </a:cubicBezTo>
                    <a:cubicBezTo>
                      <a:pt x="5040" y="444"/>
                      <a:pt x="5219" y="472"/>
                      <a:pt x="5401" y="481"/>
                    </a:cubicBezTo>
                    <a:cubicBezTo>
                      <a:pt x="5562" y="490"/>
                      <a:pt x="5722" y="484"/>
                      <a:pt x="5881" y="462"/>
                    </a:cubicBezTo>
                    <a:cubicBezTo>
                      <a:pt x="6054" y="438"/>
                      <a:pt x="6225" y="399"/>
                      <a:pt x="6396" y="364"/>
                    </a:cubicBezTo>
                    <a:cubicBezTo>
                      <a:pt x="6682" y="305"/>
                      <a:pt x="6960" y="222"/>
                      <a:pt x="7228" y="104"/>
                    </a:cubicBezTo>
                    <a:cubicBezTo>
                      <a:pt x="7317" y="65"/>
                      <a:pt x="7403" y="19"/>
                      <a:pt x="7500" y="1"/>
                    </a:cubicBezTo>
                    <a:close/>
                  </a:path>
                </a:pathLst>
              </a:custGeom>
              <a:solidFill>
                <a:srgbClr val="002C56">
                  <a:alpha val="59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6" name="Freeform 5">
                <a:extLst>
                  <a:ext uri="{FF2B5EF4-FFF2-40B4-BE49-F238E27FC236}">
                    <a16:creationId xmlns="" xmlns:a16="http://schemas.microsoft.com/office/drawing/2014/main" id="{B124A7F8-9758-3346-A09C-ED9A4BD28401}"/>
                  </a:ext>
                </a:extLst>
              </p:cNvPr>
              <p:cNvSpPr>
                <a:spLocks/>
              </p:cNvSpPr>
              <p:nvPr/>
            </p:nvSpPr>
            <p:spPr bwMode="invGray">
              <a:xfrm>
                <a:off x="-9196" y="4724400"/>
                <a:ext cx="9144000" cy="1604963"/>
              </a:xfrm>
              <a:custGeom>
                <a:avLst/>
                <a:gdLst>
                  <a:gd name="T0" fmla="*/ 7680 w 7680"/>
                  <a:gd name="T1" fmla="*/ 1332 h 1346"/>
                  <a:gd name="T2" fmla="*/ 7660 w 7680"/>
                  <a:gd name="T3" fmla="*/ 1344 h 1346"/>
                  <a:gd name="T4" fmla="*/ 0 w 7680"/>
                  <a:gd name="T5" fmla="*/ 1324 h 1346"/>
                  <a:gd name="T6" fmla="*/ 65 w 7680"/>
                  <a:gd name="T7" fmla="*/ 377 h 1346"/>
                  <a:gd name="T8" fmla="*/ 315 w 7680"/>
                  <a:gd name="T9" fmla="*/ 466 h 1346"/>
                  <a:gd name="T10" fmla="*/ 458 w 7680"/>
                  <a:gd name="T11" fmla="*/ 497 h 1346"/>
                  <a:gd name="T12" fmla="*/ 686 w 7680"/>
                  <a:gd name="T13" fmla="*/ 466 h 1346"/>
                  <a:gd name="T14" fmla="*/ 916 w 7680"/>
                  <a:gd name="T15" fmla="*/ 383 h 1346"/>
                  <a:gd name="T16" fmla="*/ 1114 w 7680"/>
                  <a:gd name="T17" fmla="*/ 343 h 1346"/>
                  <a:gd name="T18" fmla="*/ 1324 w 7680"/>
                  <a:gd name="T19" fmla="*/ 230 h 1346"/>
                  <a:gd name="T20" fmla="*/ 1688 w 7680"/>
                  <a:gd name="T21" fmla="*/ 0 h 1346"/>
                  <a:gd name="T22" fmla="*/ 1837 w 7680"/>
                  <a:gd name="T23" fmla="*/ 57 h 1346"/>
                  <a:gd name="T24" fmla="*/ 2043 w 7680"/>
                  <a:gd name="T25" fmla="*/ 120 h 1346"/>
                  <a:gd name="T26" fmla="*/ 2449 w 7680"/>
                  <a:gd name="T27" fmla="*/ 137 h 1346"/>
                  <a:gd name="T28" fmla="*/ 2898 w 7680"/>
                  <a:gd name="T29" fmla="*/ 319 h 1346"/>
                  <a:gd name="T30" fmla="*/ 3240 w 7680"/>
                  <a:gd name="T31" fmla="*/ 324 h 1346"/>
                  <a:gd name="T32" fmla="*/ 3391 w 7680"/>
                  <a:gd name="T33" fmla="*/ 386 h 1346"/>
                  <a:gd name="T34" fmla="*/ 3589 w 7680"/>
                  <a:gd name="T35" fmla="*/ 435 h 1346"/>
                  <a:gd name="T36" fmla="*/ 3790 w 7680"/>
                  <a:gd name="T37" fmla="*/ 438 h 1346"/>
                  <a:gd name="T38" fmla="*/ 4071 w 7680"/>
                  <a:gd name="T39" fmla="*/ 454 h 1346"/>
                  <a:gd name="T40" fmla="*/ 4179 w 7680"/>
                  <a:gd name="T41" fmla="*/ 550 h 1346"/>
                  <a:gd name="T42" fmla="*/ 4288 w 7680"/>
                  <a:gd name="T43" fmla="*/ 639 h 1346"/>
                  <a:gd name="T44" fmla="*/ 4405 w 7680"/>
                  <a:gd name="T45" fmla="*/ 724 h 1346"/>
                  <a:gd name="T46" fmla="*/ 4648 w 7680"/>
                  <a:gd name="T47" fmla="*/ 668 h 1346"/>
                  <a:gd name="T48" fmla="*/ 4804 w 7680"/>
                  <a:gd name="T49" fmla="*/ 645 h 1346"/>
                  <a:gd name="T50" fmla="*/ 4992 w 7680"/>
                  <a:gd name="T51" fmla="*/ 806 h 1346"/>
                  <a:gd name="T52" fmla="*/ 5119 w 7680"/>
                  <a:gd name="T53" fmla="*/ 781 h 1346"/>
                  <a:gd name="T54" fmla="*/ 5448 w 7680"/>
                  <a:gd name="T55" fmla="*/ 865 h 1346"/>
                  <a:gd name="T56" fmla="*/ 5582 w 7680"/>
                  <a:gd name="T57" fmla="*/ 955 h 1346"/>
                  <a:gd name="T58" fmla="*/ 5798 w 7680"/>
                  <a:gd name="T59" fmla="*/ 932 h 1346"/>
                  <a:gd name="T60" fmla="*/ 6188 w 7680"/>
                  <a:gd name="T61" fmla="*/ 766 h 1346"/>
                  <a:gd name="T62" fmla="*/ 6389 w 7680"/>
                  <a:gd name="T63" fmla="*/ 755 h 1346"/>
                  <a:gd name="T64" fmla="*/ 6807 w 7680"/>
                  <a:gd name="T65" fmla="*/ 674 h 1346"/>
                  <a:gd name="T66" fmla="*/ 6988 w 7680"/>
                  <a:gd name="T67" fmla="*/ 656 h 1346"/>
                  <a:gd name="T68" fmla="*/ 7391 w 7680"/>
                  <a:gd name="T69" fmla="*/ 907 h 1346"/>
                  <a:gd name="T70" fmla="*/ 7586 w 7680"/>
                  <a:gd name="T71" fmla="*/ 101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0" h="1346">
                    <a:moveTo>
                      <a:pt x="7680" y="1016"/>
                    </a:moveTo>
                    <a:cubicBezTo>
                      <a:pt x="7680" y="1121"/>
                      <a:pt x="7680" y="1227"/>
                      <a:pt x="7680" y="1332"/>
                    </a:cubicBezTo>
                    <a:cubicBezTo>
                      <a:pt x="7680" y="1342"/>
                      <a:pt x="7678" y="1346"/>
                      <a:pt x="7668" y="1344"/>
                    </a:cubicBezTo>
                    <a:cubicBezTo>
                      <a:pt x="7665" y="1344"/>
                      <a:pt x="7663" y="1344"/>
                      <a:pt x="7660" y="1344"/>
                    </a:cubicBezTo>
                    <a:cubicBezTo>
                      <a:pt x="5113" y="1344"/>
                      <a:pt x="2567" y="1344"/>
                      <a:pt x="20" y="1344"/>
                    </a:cubicBezTo>
                    <a:cubicBezTo>
                      <a:pt x="2" y="1344"/>
                      <a:pt x="0" y="1340"/>
                      <a:pt x="0" y="1324"/>
                    </a:cubicBezTo>
                    <a:cubicBezTo>
                      <a:pt x="0" y="1020"/>
                      <a:pt x="0" y="716"/>
                      <a:pt x="0" y="412"/>
                    </a:cubicBezTo>
                    <a:cubicBezTo>
                      <a:pt x="22" y="400"/>
                      <a:pt x="43" y="388"/>
                      <a:pt x="65" y="377"/>
                    </a:cubicBezTo>
                    <a:cubicBezTo>
                      <a:pt x="118" y="349"/>
                      <a:pt x="170" y="353"/>
                      <a:pt x="221" y="383"/>
                    </a:cubicBezTo>
                    <a:cubicBezTo>
                      <a:pt x="257" y="404"/>
                      <a:pt x="288" y="433"/>
                      <a:pt x="315" y="466"/>
                    </a:cubicBezTo>
                    <a:cubicBezTo>
                      <a:pt x="328" y="481"/>
                      <a:pt x="343" y="492"/>
                      <a:pt x="363" y="496"/>
                    </a:cubicBezTo>
                    <a:cubicBezTo>
                      <a:pt x="394" y="502"/>
                      <a:pt x="426" y="500"/>
                      <a:pt x="458" y="497"/>
                    </a:cubicBezTo>
                    <a:cubicBezTo>
                      <a:pt x="496" y="494"/>
                      <a:pt x="534" y="484"/>
                      <a:pt x="571" y="489"/>
                    </a:cubicBezTo>
                    <a:cubicBezTo>
                      <a:pt x="613" y="495"/>
                      <a:pt x="650" y="488"/>
                      <a:pt x="686" y="466"/>
                    </a:cubicBezTo>
                    <a:cubicBezTo>
                      <a:pt x="706" y="453"/>
                      <a:pt x="726" y="440"/>
                      <a:pt x="747" y="428"/>
                    </a:cubicBezTo>
                    <a:cubicBezTo>
                      <a:pt x="800" y="399"/>
                      <a:pt x="855" y="380"/>
                      <a:pt x="916" y="383"/>
                    </a:cubicBezTo>
                    <a:cubicBezTo>
                      <a:pt x="946" y="384"/>
                      <a:pt x="975" y="383"/>
                      <a:pt x="1004" y="383"/>
                    </a:cubicBezTo>
                    <a:cubicBezTo>
                      <a:pt x="1045" y="382"/>
                      <a:pt x="1083" y="372"/>
                      <a:pt x="1114" y="343"/>
                    </a:cubicBezTo>
                    <a:cubicBezTo>
                      <a:pt x="1144" y="317"/>
                      <a:pt x="1176" y="295"/>
                      <a:pt x="1214" y="282"/>
                    </a:cubicBezTo>
                    <a:cubicBezTo>
                      <a:pt x="1253" y="269"/>
                      <a:pt x="1289" y="250"/>
                      <a:pt x="1324" y="230"/>
                    </a:cubicBezTo>
                    <a:cubicBezTo>
                      <a:pt x="1428" y="169"/>
                      <a:pt x="1524" y="98"/>
                      <a:pt x="1624" y="32"/>
                    </a:cubicBezTo>
                    <a:cubicBezTo>
                      <a:pt x="1644" y="19"/>
                      <a:pt x="1664" y="5"/>
                      <a:pt x="1688" y="0"/>
                    </a:cubicBezTo>
                    <a:cubicBezTo>
                      <a:pt x="1707" y="0"/>
                      <a:pt x="1725" y="0"/>
                      <a:pt x="1744" y="0"/>
                    </a:cubicBezTo>
                    <a:cubicBezTo>
                      <a:pt x="1778" y="14"/>
                      <a:pt x="1809" y="34"/>
                      <a:pt x="1837" y="57"/>
                    </a:cubicBezTo>
                    <a:cubicBezTo>
                      <a:pt x="1859" y="74"/>
                      <a:pt x="1884" y="86"/>
                      <a:pt x="1910" y="95"/>
                    </a:cubicBezTo>
                    <a:cubicBezTo>
                      <a:pt x="1953" y="110"/>
                      <a:pt x="1997" y="117"/>
                      <a:pt x="2043" y="120"/>
                    </a:cubicBezTo>
                    <a:cubicBezTo>
                      <a:pt x="2113" y="126"/>
                      <a:pt x="2183" y="127"/>
                      <a:pt x="2252" y="121"/>
                    </a:cubicBezTo>
                    <a:cubicBezTo>
                      <a:pt x="2320" y="114"/>
                      <a:pt x="2385" y="116"/>
                      <a:pt x="2449" y="137"/>
                    </a:cubicBezTo>
                    <a:cubicBezTo>
                      <a:pt x="2556" y="172"/>
                      <a:pt x="2656" y="223"/>
                      <a:pt x="2758" y="270"/>
                    </a:cubicBezTo>
                    <a:cubicBezTo>
                      <a:pt x="2803" y="291"/>
                      <a:pt x="2848" y="313"/>
                      <a:pt x="2898" y="319"/>
                    </a:cubicBezTo>
                    <a:cubicBezTo>
                      <a:pt x="2990" y="331"/>
                      <a:pt x="3082" y="324"/>
                      <a:pt x="3172" y="309"/>
                    </a:cubicBezTo>
                    <a:cubicBezTo>
                      <a:pt x="3198" y="305"/>
                      <a:pt x="3219" y="309"/>
                      <a:pt x="3240" y="324"/>
                    </a:cubicBezTo>
                    <a:cubicBezTo>
                      <a:pt x="3265" y="343"/>
                      <a:pt x="3288" y="364"/>
                      <a:pt x="3316" y="380"/>
                    </a:cubicBezTo>
                    <a:cubicBezTo>
                      <a:pt x="3340" y="394"/>
                      <a:pt x="3364" y="400"/>
                      <a:pt x="3391" y="386"/>
                    </a:cubicBezTo>
                    <a:cubicBezTo>
                      <a:pt x="3422" y="370"/>
                      <a:pt x="3453" y="373"/>
                      <a:pt x="3484" y="385"/>
                    </a:cubicBezTo>
                    <a:cubicBezTo>
                      <a:pt x="3520" y="400"/>
                      <a:pt x="3554" y="418"/>
                      <a:pt x="3589" y="435"/>
                    </a:cubicBezTo>
                    <a:cubicBezTo>
                      <a:pt x="3606" y="443"/>
                      <a:pt x="3623" y="451"/>
                      <a:pt x="3641" y="455"/>
                    </a:cubicBezTo>
                    <a:cubicBezTo>
                      <a:pt x="3692" y="466"/>
                      <a:pt x="3741" y="456"/>
                      <a:pt x="3790" y="438"/>
                    </a:cubicBezTo>
                    <a:cubicBezTo>
                      <a:pt x="3826" y="424"/>
                      <a:pt x="3862" y="408"/>
                      <a:pt x="3900" y="398"/>
                    </a:cubicBezTo>
                    <a:cubicBezTo>
                      <a:pt x="3970" y="379"/>
                      <a:pt x="4026" y="400"/>
                      <a:pt x="4071" y="454"/>
                    </a:cubicBezTo>
                    <a:cubicBezTo>
                      <a:pt x="4084" y="470"/>
                      <a:pt x="4095" y="486"/>
                      <a:pt x="4106" y="503"/>
                    </a:cubicBezTo>
                    <a:cubicBezTo>
                      <a:pt x="4124" y="529"/>
                      <a:pt x="4147" y="546"/>
                      <a:pt x="4179" y="550"/>
                    </a:cubicBezTo>
                    <a:cubicBezTo>
                      <a:pt x="4198" y="553"/>
                      <a:pt x="4214" y="562"/>
                      <a:pt x="4229" y="574"/>
                    </a:cubicBezTo>
                    <a:cubicBezTo>
                      <a:pt x="4253" y="592"/>
                      <a:pt x="4270" y="615"/>
                      <a:pt x="4288" y="639"/>
                    </a:cubicBezTo>
                    <a:cubicBezTo>
                      <a:pt x="4307" y="664"/>
                      <a:pt x="4323" y="691"/>
                      <a:pt x="4345" y="713"/>
                    </a:cubicBezTo>
                    <a:cubicBezTo>
                      <a:pt x="4365" y="734"/>
                      <a:pt x="4379" y="737"/>
                      <a:pt x="4405" y="724"/>
                    </a:cubicBezTo>
                    <a:cubicBezTo>
                      <a:pt x="4426" y="714"/>
                      <a:pt x="4445" y="703"/>
                      <a:pt x="4465" y="691"/>
                    </a:cubicBezTo>
                    <a:cubicBezTo>
                      <a:pt x="4522" y="657"/>
                      <a:pt x="4582" y="643"/>
                      <a:pt x="4648" y="668"/>
                    </a:cubicBezTo>
                    <a:cubicBezTo>
                      <a:pt x="4684" y="682"/>
                      <a:pt x="4722" y="679"/>
                      <a:pt x="4759" y="662"/>
                    </a:cubicBezTo>
                    <a:cubicBezTo>
                      <a:pt x="4773" y="655"/>
                      <a:pt x="4788" y="650"/>
                      <a:pt x="4804" y="645"/>
                    </a:cubicBezTo>
                    <a:cubicBezTo>
                      <a:pt x="4843" y="632"/>
                      <a:pt x="4875" y="643"/>
                      <a:pt x="4903" y="671"/>
                    </a:cubicBezTo>
                    <a:cubicBezTo>
                      <a:pt x="4943" y="710"/>
                      <a:pt x="4969" y="757"/>
                      <a:pt x="4992" y="806"/>
                    </a:cubicBezTo>
                    <a:cubicBezTo>
                      <a:pt x="4999" y="821"/>
                      <a:pt x="5006" y="824"/>
                      <a:pt x="5021" y="817"/>
                    </a:cubicBezTo>
                    <a:cubicBezTo>
                      <a:pt x="5053" y="802"/>
                      <a:pt x="5085" y="791"/>
                      <a:pt x="5119" y="781"/>
                    </a:cubicBezTo>
                    <a:cubicBezTo>
                      <a:pt x="5158" y="769"/>
                      <a:pt x="5196" y="768"/>
                      <a:pt x="5236" y="782"/>
                    </a:cubicBezTo>
                    <a:cubicBezTo>
                      <a:pt x="5308" y="806"/>
                      <a:pt x="5378" y="837"/>
                      <a:pt x="5448" y="865"/>
                    </a:cubicBezTo>
                    <a:cubicBezTo>
                      <a:pt x="5490" y="881"/>
                      <a:pt x="5526" y="904"/>
                      <a:pt x="5552" y="942"/>
                    </a:cubicBezTo>
                    <a:cubicBezTo>
                      <a:pt x="5560" y="952"/>
                      <a:pt x="5569" y="955"/>
                      <a:pt x="5582" y="955"/>
                    </a:cubicBezTo>
                    <a:cubicBezTo>
                      <a:pt x="5615" y="957"/>
                      <a:pt x="5648" y="957"/>
                      <a:pt x="5681" y="955"/>
                    </a:cubicBezTo>
                    <a:cubicBezTo>
                      <a:pt x="5722" y="953"/>
                      <a:pt x="5761" y="947"/>
                      <a:pt x="5798" y="932"/>
                    </a:cubicBezTo>
                    <a:cubicBezTo>
                      <a:pt x="5848" y="912"/>
                      <a:pt x="5895" y="888"/>
                      <a:pt x="5944" y="865"/>
                    </a:cubicBezTo>
                    <a:cubicBezTo>
                      <a:pt x="6023" y="828"/>
                      <a:pt x="6103" y="790"/>
                      <a:pt x="6188" y="766"/>
                    </a:cubicBezTo>
                    <a:cubicBezTo>
                      <a:pt x="6229" y="754"/>
                      <a:pt x="6271" y="744"/>
                      <a:pt x="6315" y="748"/>
                    </a:cubicBezTo>
                    <a:cubicBezTo>
                      <a:pt x="6340" y="751"/>
                      <a:pt x="6364" y="754"/>
                      <a:pt x="6389" y="755"/>
                    </a:cubicBezTo>
                    <a:cubicBezTo>
                      <a:pt x="6457" y="755"/>
                      <a:pt x="6526" y="759"/>
                      <a:pt x="6594" y="751"/>
                    </a:cubicBezTo>
                    <a:cubicBezTo>
                      <a:pt x="6672" y="743"/>
                      <a:pt x="6746" y="727"/>
                      <a:pt x="6807" y="674"/>
                    </a:cubicBezTo>
                    <a:cubicBezTo>
                      <a:pt x="6815" y="667"/>
                      <a:pt x="6825" y="661"/>
                      <a:pt x="6835" y="655"/>
                    </a:cubicBezTo>
                    <a:cubicBezTo>
                      <a:pt x="6886" y="622"/>
                      <a:pt x="6937" y="622"/>
                      <a:pt x="6988" y="656"/>
                    </a:cubicBezTo>
                    <a:cubicBezTo>
                      <a:pt x="7065" y="708"/>
                      <a:pt x="7141" y="760"/>
                      <a:pt x="7219" y="811"/>
                    </a:cubicBezTo>
                    <a:cubicBezTo>
                      <a:pt x="7274" y="847"/>
                      <a:pt x="7329" y="884"/>
                      <a:pt x="7391" y="907"/>
                    </a:cubicBezTo>
                    <a:cubicBezTo>
                      <a:pt x="7437" y="924"/>
                      <a:pt x="7478" y="947"/>
                      <a:pt x="7515" y="979"/>
                    </a:cubicBezTo>
                    <a:cubicBezTo>
                      <a:pt x="7535" y="997"/>
                      <a:pt x="7559" y="1007"/>
                      <a:pt x="7586" y="1012"/>
                    </a:cubicBezTo>
                    <a:cubicBezTo>
                      <a:pt x="7618" y="1017"/>
                      <a:pt x="7649" y="1012"/>
                      <a:pt x="7680" y="1016"/>
                    </a:cubicBezTo>
                    <a:close/>
                  </a:path>
                </a:pathLst>
              </a:custGeom>
              <a:solidFill>
                <a:srgbClr val="002C56">
                  <a:alpha val="50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7" name="Freeform 14">
                <a:extLst>
                  <a:ext uri="{FF2B5EF4-FFF2-40B4-BE49-F238E27FC236}">
                    <a16:creationId xmlns="" xmlns:a16="http://schemas.microsoft.com/office/drawing/2014/main" id="{14706AF1-7BEE-A745-8D14-7AC5EEC763BF}"/>
                  </a:ext>
                </a:extLst>
              </p:cNvPr>
              <p:cNvSpPr>
                <a:spLocks/>
              </p:cNvSpPr>
              <p:nvPr/>
            </p:nvSpPr>
            <p:spPr bwMode="invGray">
              <a:xfrm>
                <a:off x="-9196" y="5240338"/>
                <a:ext cx="9144000" cy="1089025"/>
              </a:xfrm>
              <a:custGeom>
                <a:avLst/>
                <a:gdLst>
                  <a:gd name="T0" fmla="*/ 4184 w 7680"/>
                  <a:gd name="T1" fmla="*/ 0 h 912"/>
                  <a:gd name="T2" fmla="*/ 4272 w 7680"/>
                  <a:gd name="T3" fmla="*/ 0 h 912"/>
                  <a:gd name="T4" fmla="*/ 4385 w 7680"/>
                  <a:gd name="T5" fmla="*/ 17 h 912"/>
                  <a:gd name="T6" fmla="*/ 4549 w 7680"/>
                  <a:gd name="T7" fmla="*/ 65 h 912"/>
                  <a:gd name="T8" fmla="*/ 4715 w 7680"/>
                  <a:gd name="T9" fmla="*/ 81 h 912"/>
                  <a:gd name="T10" fmla="*/ 4862 w 7680"/>
                  <a:gd name="T11" fmla="*/ 77 h 912"/>
                  <a:gd name="T12" fmla="*/ 5099 w 7680"/>
                  <a:gd name="T13" fmla="*/ 99 h 912"/>
                  <a:gd name="T14" fmla="*/ 5167 w 7680"/>
                  <a:gd name="T15" fmla="*/ 129 h 912"/>
                  <a:gd name="T16" fmla="*/ 5223 w 7680"/>
                  <a:gd name="T17" fmla="*/ 151 h 912"/>
                  <a:gd name="T18" fmla="*/ 5277 w 7680"/>
                  <a:gd name="T19" fmla="*/ 150 h 912"/>
                  <a:gd name="T20" fmla="*/ 5490 w 7680"/>
                  <a:gd name="T21" fmla="*/ 147 h 912"/>
                  <a:gd name="T22" fmla="*/ 5521 w 7680"/>
                  <a:gd name="T23" fmla="*/ 156 h 912"/>
                  <a:gd name="T24" fmla="*/ 5645 w 7680"/>
                  <a:gd name="T25" fmla="*/ 199 h 912"/>
                  <a:gd name="T26" fmla="*/ 5993 w 7680"/>
                  <a:gd name="T27" fmla="*/ 230 h 912"/>
                  <a:gd name="T28" fmla="*/ 6181 w 7680"/>
                  <a:gd name="T29" fmla="*/ 199 h 912"/>
                  <a:gd name="T30" fmla="*/ 6285 w 7680"/>
                  <a:gd name="T31" fmla="*/ 158 h 912"/>
                  <a:gd name="T32" fmla="*/ 6456 w 7680"/>
                  <a:gd name="T33" fmla="*/ 156 h 912"/>
                  <a:gd name="T34" fmla="*/ 6549 w 7680"/>
                  <a:gd name="T35" fmla="*/ 194 h 912"/>
                  <a:gd name="T36" fmla="*/ 6588 w 7680"/>
                  <a:gd name="T37" fmla="*/ 208 h 912"/>
                  <a:gd name="T38" fmla="*/ 6797 w 7680"/>
                  <a:gd name="T39" fmla="*/ 228 h 912"/>
                  <a:gd name="T40" fmla="*/ 7044 w 7680"/>
                  <a:gd name="T41" fmla="*/ 220 h 912"/>
                  <a:gd name="T42" fmla="*/ 7220 w 7680"/>
                  <a:gd name="T43" fmla="*/ 262 h 912"/>
                  <a:gd name="T44" fmla="*/ 7293 w 7680"/>
                  <a:gd name="T45" fmla="*/ 283 h 912"/>
                  <a:gd name="T46" fmla="*/ 7580 w 7680"/>
                  <a:gd name="T47" fmla="*/ 289 h 912"/>
                  <a:gd name="T48" fmla="*/ 7680 w 7680"/>
                  <a:gd name="T49" fmla="*/ 272 h 912"/>
                  <a:gd name="T50" fmla="*/ 7680 w 7680"/>
                  <a:gd name="T51" fmla="*/ 896 h 912"/>
                  <a:gd name="T52" fmla="*/ 7664 w 7680"/>
                  <a:gd name="T53" fmla="*/ 912 h 912"/>
                  <a:gd name="T54" fmla="*/ 16 w 7680"/>
                  <a:gd name="T55" fmla="*/ 912 h 912"/>
                  <a:gd name="T56" fmla="*/ 0 w 7680"/>
                  <a:gd name="T57" fmla="*/ 896 h 912"/>
                  <a:gd name="T58" fmla="*/ 0 w 7680"/>
                  <a:gd name="T59" fmla="*/ 348 h 912"/>
                  <a:gd name="T60" fmla="*/ 126 w 7680"/>
                  <a:gd name="T61" fmla="*/ 348 h 912"/>
                  <a:gd name="T62" fmla="*/ 387 w 7680"/>
                  <a:gd name="T63" fmla="*/ 330 h 912"/>
                  <a:gd name="T64" fmla="*/ 651 w 7680"/>
                  <a:gd name="T65" fmla="*/ 307 h 912"/>
                  <a:gd name="T66" fmla="*/ 837 w 7680"/>
                  <a:gd name="T67" fmla="*/ 307 h 912"/>
                  <a:gd name="T68" fmla="*/ 1056 w 7680"/>
                  <a:gd name="T69" fmla="*/ 277 h 912"/>
                  <a:gd name="T70" fmla="*/ 1295 w 7680"/>
                  <a:gd name="T71" fmla="*/ 244 h 912"/>
                  <a:gd name="T72" fmla="*/ 1670 w 7680"/>
                  <a:gd name="T73" fmla="*/ 282 h 912"/>
                  <a:gd name="T74" fmla="*/ 1877 w 7680"/>
                  <a:gd name="T75" fmla="*/ 275 h 912"/>
                  <a:gd name="T76" fmla="*/ 2406 w 7680"/>
                  <a:gd name="T77" fmla="*/ 203 h 912"/>
                  <a:gd name="T78" fmla="*/ 2649 w 7680"/>
                  <a:gd name="T79" fmla="*/ 207 h 912"/>
                  <a:gd name="T80" fmla="*/ 3087 w 7680"/>
                  <a:gd name="T81" fmla="*/ 206 h 912"/>
                  <a:gd name="T82" fmla="*/ 3392 w 7680"/>
                  <a:gd name="T83" fmla="*/ 152 h 912"/>
                  <a:gd name="T84" fmla="*/ 3472 w 7680"/>
                  <a:gd name="T85" fmla="*/ 143 h 912"/>
                  <a:gd name="T86" fmla="*/ 3550 w 7680"/>
                  <a:gd name="T87" fmla="*/ 146 h 912"/>
                  <a:gd name="T88" fmla="*/ 3727 w 7680"/>
                  <a:gd name="T89" fmla="*/ 117 h 912"/>
                  <a:gd name="T90" fmla="*/ 4028 w 7680"/>
                  <a:gd name="T91" fmla="*/ 36 h 912"/>
                  <a:gd name="T92" fmla="*/ 4184 w 7680"/>
                  <a:gd name="T9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80" h="912">
                    <a:moveTo>
                      <a:pt x="4184" y="0"/>
                    </a:moveTo>
                    <a:cubicBezTo>
                      <a:pt x="4213" y="0"/>
                      <a:pt x="4243" y="0"/>
                      <a:pt x="4272" y="0"/>
                    </a:cubicBezTo>
                    <a:cubicBezTo>
                      <a:pt x="4309" y="9"/>
                      <a:pt x="4347" y="10"/>
                      <a:pt x="4385" y="17"/>
                    </a:cubicBezTo>
                    <a:cubicBezTo>
                      <a:pt x="4441" y="26"/>
                      <a:pt x="4495" y="46"/>
                      <a:pt x="4549" y="65"/>
                    </a:cubicBezTo>
                    <a:cubicBezTo>
                      <a:pt x="4604" y="84"/>
                      <a:pt x="4658" y="86"/>
                      <a:pt x="4715" y="81"/>
                    </a:cubicBezTo>
                    <a:cubicBezTo>
                      <a:pt x="4764" y="78"/>
                      <a:pt x="4813" y="72"/>
                      <a:pt x="4862" y="77"/>
                    </a:cubicBezTo>
                    <a:cubicBezTo>
                      <a:pt x="4941" y="84"/>
                      <a:pt x="5020" y="92"/>
                      <a:pt x="5099" y="99"/>
                    </a:cubicBezTo>
                    <a:cubicBezTo>
                      <a:pt x="5125" y="102"/>
                      <a:pt x="5148" y="109"/>
                      <a:pt x="5167" y="129"/>
                    </a:cubicBezTo>
                    <a:cubicBezTo>
                      <a:pt x="5182" y="145"/>
                      <a:pt x="5202" y="150"/>
                      <a:pt x="5223" y="151"/>
                    </a:cubicBezTo>
                    <a:cubicBezTo>
                      <a:pt x="5241" y="151"/>
                      <a:pt x="5259" y="150"/>
                      <a:pt x="5277" y="150"/>
                    </a:cubicBezTo>
                    <a:cubicBezTo>
                      <a:pt x="5348" y="148"/>
                      <a:pt x="5419" y="141"/>
                      <a:pt x="5490" y="147"/>
                    </a:cubicBezTo>
                    <a:cubicBezTo>
                      <a:pt x="5501" y="148"/>
                      <a:pt x="5512" y="149"/>
                      <a:pt x="5521" y="156"/>
                    </a:cubicBezTo>
                    <a:cubicBezTo>
                      <a:pt x="5556" y="188"/>
                      <a:pt x="5601" y="195"/>
                      <a:pt x="5645" y="199"/>
                    </a:cubicBezTo>
                    <a:cubicBezTo>
                      <a:pt x="5761" y="210"/>
                      <a:pt x="5877" y="221"/>
                      <a:pt x="5993" y="230"/>
                    </a:cubicBezTo>
                    <a:cubicBezTo>
                      <a:pt x="6058" y="235"/>
                      <a:pt x="6121" y="226"/>
                      <a:pt x="6181" y="199"/>
                    </a:cubicBezTo>
                    <a:cubicBezTo>
                      <a:pt x="6215" y="184"/>
                      <a:pt x="6250" y="171"/>
                      <a:pt x="6285" y="158"/>
                    </a:cubicBezTo>
                    <a:cubicBezTo>
                      <a:pt x="6342" y="136"/>
                      <a:pt x="6399" y="133"/>
                      <a:pt x="6456" y="156"/>
                    </a:cubicBezTo>
                    <a:cubicBezTo>
                      <a:pt x="6487" y="168"/>
                      <a:pt x="6519" y="179"/>
                      <a:pt x="6549" y="194"/>
                    </a:cubicBezTo>
                    <a:cubicBezTo>
                      <a:pt x="6562" y="200"/>
                      <a:pt x="6574" y="206"/>
                      <a:pt x="6588" y="208"/>
                    </a:cubicBezTo>
                    <a:cubicBezTo>
                      <a:pt x="6657" y="217"/>
                      <a:pt x="6726" y="231"/>
                      <a:pt x="6797" y="228"/>
                    </a:cubicBezTo>
                    <a:cubicBezTo>
                      <a:pt x="6879" y="224"/>
                      <a:pt x="6962" y="217"/>
                      <a:pt x="7044" y="220"/>
                    </a:cubicBezTo>
                    <a:cubicBezTo>
                      <a:pt x="7106" y="222"/>
                      <a:pt x="7167" y="225"/>
                      <a:pt x="7220" y="262"/>
                    </a:cubicBezTo>
                    <a:cubicBezTo>
                      <a:pt x="7242" y="276"/>
                      <a:pt x="7268" y="280"/>
                      <a:pt x="7293" y="283"/>
                    </a:cubicBezTo>
                    <a:cubicBezTo>
                      <a:pt x="7388" y="296"/>
                      <a:pt x="7484" y="292"/>
                      <a:pt x="7580" y="289"/>
                    </a:cubicBezTo>
                    <a:cubicBezTo>
                      <a:pt x="7614" y="288"/>
                      <a:pt x="7648" y="286"/>
                      <a:pt x="7680" y="272"/>
                    </a:cubicBezTo>
                    <a:cubicBezTo>
                      <a:pt x="7680" y="480"/>
                      <a:pt x="7680" y="688"/>
                      <a:pt x="7680" y="896"/>
                    </a:cubicBezTo>
                    <a:cubicBezTo>
                      <a:pt x="7680" y="909"/>
                      <a:pt x="7678" y="912"/>
                      <a:pt x="7664" y="912"/>
                    </a:cubicBezTo>
                    <a:cubicBezTo>
                      <a:pt x="5115" y="912"/>
                      <a:pt x="2565" y="912"/>
                      <a:pt x="16" y="912"/>
                    </a:cubicBezTo>
                    <a:cubicBezTo>
                      <a:pt x="2" y="912"/>
                      <a:pt x="0" y="909"/>
                      <a:pt x="0" y="896"/>
                    </a:cubicBezTo>
                    <a:cubicBezTo>
                      <a:pt x="0" y="713"/>
                      <a:pt x="0" y="531"/>
                      <a:pt x="0" y="348"/>
                    </a:cubicBezTo>
                    <a:cubicBezTo>
                      <a:pt x="42" y="348"/>
                      <a:pt x="84" y="348"/>
                      <a:pt x="126" y="348"/>
                    </a:cubicBezTo>
                    <a:cubicBezTo>
                      <a:pt x="213" y="349"/>
                      <a:pt x="300" y="346"/>
                      <a:pt x="387" y="330"/>
                    </a:cubicBezTo>
                    <a:cubicBezTo>
                      <a:pt x="474" y="314"/>
                      <a:pt x="562" y="304"/>
                      <a:pt x="651" y="307"/>
                    </a:cubicBezTo>
                    <a:cubicBezTo>
                      <a:pt x="713" y="308"/>
                      <a:pt x="775" y="308"/>
                      <a:pt x="837" y="307"/>
                    </a:cubicBezTo>
                    <a:cubicBezTo>
                      <a:pt x="911" y="305"/>
                      <a:pt x="985" y="298"/>
                      <a:pt x="1056" y="277"/>
                    </a:cubicBezTo>
                    <a:cubicBezTo>
                      <a:pt x="1134" y="255"/>
                      <a:pt x="1214" y="245"/>
                      <a:pt x="1295" y="244"/>
                    </a:cubicBezTo>
                    <a:cubicBezTo>
                      <a:pt x="1422" y="242"/>
                      <a:pt x="1546" y="262"/>
                      <a:pt x="1670" y="282"/>
                    </a:cubicBezTo>
                    <a:cubicBezTo>
                      <a:pt x="1740" y="294"/>
                      <a:pt x="1807" y="297"/>
                      <a:pt x="1877" y="275"/>
                    </a:cubicBezTo>
                    <a:cubicBezTo>
                      <a:pt x="2049" y="221"/>
                      <a:pt x="2225" y="199"/>
                      <a:pt x="2406" y="203"/>
                    </a:cubicBezTo>
                    <a:cubicBezTo>
                      <a:pt x="2487" y="204"/>
                      <a:pt x="2568" y="207"/>
                      <a:pt x="2649" y="207"/>
                    </a:cubicBezTo>
                    <a:cubicBezTo>
                      <a:pt x="2795" y="208"/>
                      <a:pt x="2941" y="210"/>
                      <a:pt x="3087" y="206"/>
                    </a:cubicBezTo>
                    <a:cubicBezTo>
                      <a:pt x="3191" y="203"/>
                      <a:pt x="3295" y="194"/>
                      <a:pt x="3392" y="152"/>
                    </a:cubicBezTo>
                    <a:cubicBezTo>
                      <a:pt x="3418" y="141"/>
                      <a:pt x="3445" y="137"/>
                      <a:pt x="3472" y="143"/>
                    </a:cubicBezTo>
                    <a:cubicBezTo>
                      <a:pt x="3498" y="148"/>
                      <a:pt x="3524" y="149"/>
                      <a:pt x="3550" y="146"/>
                    </a:cubicBezTo>
                    <a:cubicBezTo>
                      <a:pt x="3610" y="141"/>
                      <a:pt x="3669" y="131"/>
                      <a:pt x="3727" y="117"/>
                    </a:cubicBezTo>
                    <a:cubicBezTo>
                      <a:pt x="3828" y="93"/>
                      <a:pt x="3926" y="56"/>
                      <a:pt x="4028" y="36"/>
                    </a:cubicBezTo>
                    <a:cubicBezTo>
                      <a:pt x="4081" y="26"/>
                      <a:pt x="4133" y="15"/>
                      <a:pt x="4184" y="0"/>
                    </a:cubicBezTo>
                    <a:close/>
                  </a:path>
                </a:pathLst>
              </a:custGeom>
              <a:solidFill>
                <a:srgbClr val="00447B">
                  <a:alpha val="45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grpSp>
        <p:sp>
          <p:nvSpPr>
            <p:cNvPr id="8" name="Rectangle 7">
              <a:extLst>
                <a:ext uri="{FF2B5EF4-FFF2-40B4-BE49-F238E27FC236}">
                  <a16:creationId xmlns="" xmlns:a16="http://schemas.microsoft.com/office/drawing/2014/main" id="{9715DF85-5D58-4D45-8D5D-EA119ECF8DA5}"/>
                </a:ext>
              </a:extLst>
            </p:cNvPr>
            <p:cNvSpPr>
              <a:spLocks noChangeAspect="1"/>
            </p:cNvSpPr>
            <p:nvPr userDrawn="1"/>
          </p:nvSpPr>
          <p:spPr>
            <a:xfrm>
              <a:off x="0" y="4799136"/>
              <a:ext cx="9144000" cy="2058864"/>
            </a:xfrm>
            <a:prstGeom prst="rect">
              <a:avLst/>
            </a:prstGeom>
            <a:solidFill>
              <a:srgbClr val="21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grpSp>
      <p:pic>
        <p:nvPicPr>
          <p:cNvPr id="13" name="Picture 12">
            <a:extLst>
              <a:ext uri="{FF2B5EF4-FFF2-40B4-BE49-F238E27FC236}">
                <a16:creationId xmlns="" xmlns:a16="http://schemas.microsoft.com/office/drawing/2014/main" id="{DD511870-6C2C-9B4F-B72D-29E80FF2976B}"/>
              </a:ext>
            </a:extLst>
          </p:cNvPr>
          <p:cNvPicPr>
            <a:picLocks noChangeAspect="1"/>
          </p:cNvPicPr>
          <p:nvPr userDrawn="1"/>
        </p:nvPicPr>
        <p:blipFill>
          <a:blip r:embed="rId2"/>
          <a:stretch>
            <a:fillRect/>
          </a:stretch>
        </p:blipFill>
        <p:spPr>
          <a:xfrm>
            <a:off x="425685" y="5853798"/>
            <a:ext cx="3686551" cy="710536"/>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943" y="5608487"/>
            <a:ext cx="4103867" cy="1596400"/>
          </a:xfrm>
          <a:prstGeom prst="rect">
            <a:avLst/>
          </a:prstGeom>
        </p:spPr>
      </p:pic>
    </p:spTree>
    <p:extLst>
      <p:ext uri="{BB962C8B-B14F-4D97-AF65-F5344CB8AC3E}">
        <p14:creationId xmlns:p14="http://schemas.microsoft.com/office/powerpoint/2010/main" val="182277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etter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91477"/>
            <a:ext cx="10363200" cy="921360"/>
          </a:xfrm>
          <a:noFill/>
        </p:spPr>
        <p:txBody>
          <a:bodyPr anchor="b"/>
          <a:lstStyle>
            <a:lvl1pPr algn="l">
              <a:defRPr sz="6000">
                <a:solidFill>
                  <a:srgbClr val="215078"/>
                </a:solidFill>
              </a:defRPr>
            </a:lvl1pPr>
          </a:lstStyle>
          <a:p>
            <a:r>
              <a:rPr lang="en-US" dirty="0"/>
              <a:t>Presentation Title</a:t>
            </a:r>
          </a:p>
        </p:txBody>
      </p:sp>
      <p:sp>
        <p:nvSpPr>
          <p:cNvPr id="13" name="Subtitle 2">
            <a:extLst>
              <a:ext uri="{FF2B5EF4-FFF2-40B4-BE49-F238E27FC236}">
                <a16:creationId xmlns="" xmlns:a16="http://schemas.microsoft.com/office/drawing/2014/main" id="{393477D0-B14D-744C-B621-7A7F4BDBE57E}"/>
              </a:ext>
            </a:extLst>
          </p:cNvPr>
          <p:cNvSpPr>
            <a:spLocks noGrp="1"/>
          </p:cNvSpPr>
          <p:nvPr>
            <p:ph type="subTitle" idx="1" hasCustomPrompt="1"/>
          </p:nvPr>
        </p:nvSpPr>
        <p:spPr>
          <a:xfrm>
            <a:off x="914400" y="2585842"/>
            <a:ext cx="10363200" cy="564613"/>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More details about this presentation </a:t>
            </a:r>
          </a:p>
        </p:txBody>
      </p:sp>
      <p:grpSp>
        <p:nvGrpSpPr>
          <p:cNvPr id="21" name="Group 20">
            <a:extLst>
              <a:ext uri="{FF2B5EF4-FFF2-40B4-BE49-F238E27FC236}">
                <a16:creationId xmlns="" xmlns:a16="http://schemas.microsoft.com/office/drawing/2014/main" id="{9F8C6E71-BB0E-454B-8406-9EDF96515F97}"/>
              </a:ext>
            </a:extLst>
          </p:cNvPr>
          <p:cNvGrpSpPr/>
          <p:nvPr userDrawn="1"/>
        </p:nvGrpSpPr>
        <p:grpSpPr bwMode="invGray">
          <a:xfrm>
            <a:off x="0" y="4936224"/>
            <a:ext cx="12192000" cy="953589"/>
            <a:chOff x="-9196" y="4724400"/>
            <a:chExt cx="9144000" cy="1604963"/>
          </a:xfrm>
        </p:grpSpPr>
        <p:sp>
          <p:nvSpPr>
            <p:cNvPr id="22" name="Freeform 18">
              <a:extLst>
                <a:ext uri="{FF2B5EF4-FFF2-40B4-BE49-F238E27FC236}">
                  <a16:creationId xmlns="" xmlns:a16="http://schemas.microsoft.com/office/drawing/2014/main" id="{777C3271-AD85-1744-874F-D5FB40C364DA}"/>
                </a:ext>
              </a:extLst>
            </p:cNvPr>
            <p:cNvSpPr>
              <a:spLocks/>
            </p:cNvSpPr>
            <p:nvPr/>
          </p:nvSpPr>
          <p:spPr bwMode="invGray">
            <a:xfrm>
              <a:off x="-9196" y="5054600"/>
              <a:ext cx="9144000" cy="1274763"/>
            </a:xfrm>
            <a:custGeom>
              <a:avLst/>
              <a:gdLst>
                <a:gd name="T0" fmla="*/ 7500 w 7680"/>
                <a:gd name="T1" fmla="*/ 1 h 1067"/>
                <a:gd name="T2" fmla="*/ 7666 w 7680"/>
                <a:gd name="T3" fmla="*/ 1 h 1067"/>
                <a:gd name="T4" fmla="*/ 7680 w 7680"/>
                <a:gd name="T5" fmla="*/ 15 h 1067"/>
                <a:gd name="T6" fmla="*/ 7680 w 7680"/>
                <a:gd name="T7" fmla="*/ 743 h 1067"/>
                <a:gd name="T8" fmla="*/ 7680 w 7680"/>
                <a:gd name="T9" fmla="*/ 1053 h 1067"/>
                <a:gd name="T10" fmla="*/ 7668 w 7680"/>
                <a:gd name="T11" fmla="*/ 1065 h 1067"/>
                <a:gd name="T12" fmla="*/ 7662 w 7680"/>
                <a:gd name="T13" fmla="*/ 1065 h 1067"/>
                <a:gd name="T14" fmla="*/ 18 w 7680"/>
                <a:gd name="T15" fmla="*/ 1065 h 1067"/>
                <a:gd name="T16" fmla="*/ 0 w 7680"/>
                <a:gd name="T17" fmla="*/ 1047 h 1067"/>
                <a:gd name="T18" fmla="*/ 0 w 7680"/>
                <a:gd name="T19" fmla="*/ 653 h 1067"/>
                <a:gd name="T20" fmla="*/ 120 w 7680"/>
                <a:gd name="T21" fmla="*/ 670 h 1067"/>
                <a:gd name="T22" fmla="*/ 427 w 7680"/>
                <a:gd name="T23" fmla="*/ 712 h 1067"/>
                <a:gd name="T24" fmla="*/ 748 w 7680"/>
                <a:gd name="T25" fmla="*/ 733 h 1067"/>
                <a:gd name="T26" fmla="*/ 1276 w 7680"/>
                <a:gd name="T27" fmla="*/ 752 h 1067"/>
                <a:gd name="T28" fmla="*/ 1617 w 7680"/>
                <a:gd name="T29" fmla="*/ 744 h 1067"/>
                <a:gd name="T30" fmla="*/ 1853 w 7680"/>
                <a:gd name="T31" fmla="*/ 714 h 1067"/>
                <a:gd name="T32" fmla="*/ 2514 w 7680"/>
                <a:gd name="T33" fmla="*/ 600 h 1067"/>
                <a:gd name="T34" fmla="*/ 2882 w 7680"/>
                <a:gd name="T35" fmla="*/ 566 h 1067"/>
                <a:gd name="T36" fmla="*/ 3156 w 7680"/>
                <a:gd name="T37" fmla="*/ 589 h 1067"/>
                <a:gd name="T38" fmla="*/ 3187 w 7680"/>
                <a:gd name="T39" fmla="*/ 596 h 1067"/>
                <a:gd name="T40" fmla="*/ 3587 w 7680"/>
                <a:gd name="T41" fmla="*/ 605 h 1067"/>
                <a:gd name="T42" fmla="*/ 4171 w 7680"/>
                <a:gd name="T43" fmla="*/ 478 h 1067"/>
                <a:gd name="T44" fmla="*/ 4620 w 7680"/>
                <a:gd name="T45" fmla="*/ 401 h 1067"/>
                <a:gd name="T46" fmla="*/ 4861 w 7680"/>
                <a:gd name="T47" fmla="*/ 422 h 1067"/>
                <a:gd name="T48" fmla="*/ 5401 w 7680"/>
                <a:gd name="T49" fmla="*/ 481 h 1067"/>
                <a:gd name="T50" fmla="*/ 5881 w 7680"/>
                <a:gd name="T51" fmla="*/ 462 h 1067"/>
                <a:gd name="T52" fmla="*/ 6396 w 7680"/>
                <a:gd name="T53" fmla="*/ 364 h 1067"/>
                <a:gd name="T54" fmla="*/ 7228 w 7680"/>
                <a:gd name="T55" fmla="*/ 104 h 1067"/>
                <a:gd name="T56" fmla="*/ 7500 w 7680"/>
                <a:gd name="T57" fmla="*/ 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80" h="1067">
                  <a:moveTo>
                    <a:pt x="7500" y="1"/>
                  </a:moveTo>
                  <a:cubicBezTo>
                    <a:pt x="7555" y="1"/>
                    <a:pt x="7611" y="1"/>
                    <a:pt x="7666" y="1"/>
                  </a:cubicBezTo>
                  <a:cubicBezTo>
                    <a:pt x="7678" y="0"/>
                    <a:pt x="7680" y="3"/>
                    <a:pt x="7680" y="15"/>
                  </a:cubicBezTo>
                  <a:cubicBezTo>
                    <a:pt x="7680" y="258"/>
                    <a:pt x="7680" y="500"/>
                    <a:pt x="7680" y="743"/>
                  </a:cubicBezTo>
                  <a:cubicBezTo>
                    <a:pt x="7680" y="846"/>
                    <a:pt x="7680" y="950"/>
                    <a:pt x="7680" y="1053"/>
                  </a:cubicBezTo>
                  <a:cubicBezTo>
                    <a:pt x="7680" y="1063"/>
                    <a:pt x="7678" y="1067"/>
                    <a:pt x="7668" y="1065"/>
                  </a:cubicBezTo>
                  <a:cubicBezTo>
                    <a:pt x="7666" y="1065"/>
                    <a:pt x="7664" y="1065"/>
                    <a:pt x="7662" y="1065"/>
                  </a:cubicBezTo>
                  <a:cubicBezTo>
                    <a:pt x="5114" y="1065"/>
                    <a:pt x="2566" y="1065"/>
                    <a:pt x="18" y="1065"/>
                  </a:cubicBezTo>
                  <a:cubicBezTo>
                    <a:pt x="3" y="1065"/>
                    <a:pt x="0" y="1062"/>
                    <a:pt x="0" y="1047"/>
                  </a:cubicBezTo>
                  <a:cubicBezTo>
                    <a:pt x="0" y="916"/>
                    <a:pt x="0" y="784"/>
                    <a:pt x="0" y="653"/>
                  </a:cubicBezTo>
                  <a:cubicBezTo>
                    <a:pt x="41" y="654"/>
                    <a:pt x="80" y="665"/>
                    <a:pt x="120" y="670"/>
                  </a:cubicBezTo>
                  <a:cubicBezTo>
                    <a:pt x="223" y="685"/>
                    <a:pt x="325" y="702"/>
                    <a:pt x="427" y="712"/>
                  </a:cubicBezTo>
                  <a:cubicBezTo>
                    <a:pt x="534" y="722"/>
                    <a:pt x="641" y="727"/>
                    <a:pt x="748" y="733"/>
                  </a:cubicBezTo>
                  <a:cubicBezTo>
                    <a:pt x="924" y="744"/>
                    <a:pt x="1100" y="749"/>
                    <a:pt x="1276" y="752"/>
                  </a:cubicBezTo>
                  <a:cubicBezTo>
                    <a:pt x="1390" y="754"/>
                    <a:pt x="1504" y="750"/>
                    <a:pt x="1617" y="744"/>
                  </a:cubicBezTo>
                  <a:cubicBezTo>
                    <a:pt x="1696" y="739"/>
                    <a:pt x="1775" y="732"/>
                    <a:pt x="1853" y="714"/>
                  </a:cubicBezTo>
                  <a:cubicBezTo>
                    <a:pt x="2071" y="663"/>
                    <a:pt x="2292" y="628"/>
                    <a:pt x="2514" y="600"/>
                  </a:cubicBezTo>
                  <a:cubicBezTo>
                    <a:pt x="2637" y="584"/>
                    <a:pt x="2759" y="571"/>
                    <a:pt x="2882" y="566"/>
                  </a:cubicBezTo>
                  <a:cubicBezTo>
                    <a:pt x="2974" y="562"/>
                    <a:pt x="3067" y="557"/>
                    <a:pt x="3156" y="589"/>
                  </a:cubicBezTo>
                  <a:cubicBezTo>
                    <a:pt x="3166" y="593"/>
                    <a:pt x="3176" y="594"/>
                    <a:pt x="3187" y="596"/>
                  </a:cubicBezTo>
                  <a:cubicBezTo>
                    <a:pt x="3320" y="618"/>
                    <a:pt x="3453" y="616"/>
                    <a:pt x="3587" y="605"/>
                  </a:cubicBezTo>
                  <a:cubicBezTo>
                    <a:pt x="3788" y="589"/>
                    <a:pt x="3983" y="548"/>
                    <a:pt x="4171" y="478"/>
                  </a:cubicBezTo>
                  <a:cubicBezTo>
                    <a:pt x="4316" y="424"/>
                    <a:pt x="4465" y="396"/>
                    <a:pt x="4620" y="401"/>
                  </a:cubicBezTo>
                  <a:cubicBezTo>
                    <a:pt x="4700" y="403"/>
                    <a:pt x="4781" y="412"/>
                    <a:pt x="4861" y="422"/>
                  </a:cubicBezTo>
                  <a:cubicBezTo>
                    <a:pt x="5040" y="444"/>
                    <a:pt x="5219" y="472"/>
                    <a:pt x="5401" y="481"/>
                  </a:cubicBezTo>
                  <a:cubicBezTo>
                    <a:pt x="5562" y="490"/>
                    <a:pt x="5722" y="484"/>
                    <a:pt x="5881" y="462"/>
                  </a:cubicBezTo>
                  <a:cubicBezTo>
                    <a:pt x="6054" y="438"/>
                    <a:pt x="6225" y="399"/>
                    <a:pt x="6396" y="364"/>
                  </a:cubicBezTo>
                  <a:cubicBezTo>
                    <a:pt x="6682" y="305"/>
                    <a:pt x="6960" y="222"/>
                    <a:pt x="7228" y="104"/>
                  </a:cubicBezTo>
                  <a:cubicBezTo>
                    <a:pt x="7317" y="65"/>
                    <a:pt x="7403" y="19"/>
                    <a:pt x="7500" y="1"/>
                  </a:cubicBezTo>
                  <a:close/>
                </a:path>
              </a:pathLst>
            </a:custGeom>
            <a:solidFill>
              <a:srgbClr val="002C56">
                <a:alpha val="59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23" name="Freeform 5">
              <a:extLst>
                <a:ext uri="{FF2B5EF4-FFF2-40B4-BE49-F238E27FC236}">
                  <a16:creationId xmlns="" xmlns:a16="http://schemas.microsoft.com/office/drawing/2014/main" id="{310B27C1-6613-264B-9A9C-BD166D34F12D}"/>
                </a:ext>
              </a:extLst>
            </p:cNvPr>
            <p:cNvSpPr>
              <a:spLocks/>
            </p:cNvSpPr>
            <p:nvPr/>
          </p:nvSpPr>
          <p:spPr bwMode="invGray">
            <a:xfrm>
              <a:off x="-9196" y="4724400"/>
              <a:ext cx="9144000" cy="1604963"/>
            </a:xfrm>
            <a:custGeom>
              <a:avLst/>
              <a:gdLst>
                <a:gd name="T0" fmla="*/ 7680 w 7680"/>
                <a:gd name="T1" fmla="*/ 1332 h 1346"/>
                <a:gd name="T2" fmla="*/ 7660 w 7680"/>
                <a:gd name="T3" fmla="*/ 1344 h 1346"/>
                <a:gd name="T4" fmla="*/ 0 w 7680"/>
                <a:gd name="T5" fmla="*/ 1324 h 1346"/>
                <a:gd name="T6" fmla="*/ 65 w 7680"/>
                <a:gd name="T7" fmla="*/ 377 h 1346"/>
                <a:gd name="T8" fmla="*/ 315 w 7680"/>
                <a:gd name="T9" fmla="*/ 466 h 1346"/>
                <a:gd name="T10" fmla="*/ 458 w 7680"/>
                <a:gd name="T11" fmla="*/ 497 h 1346"/>
                <a:gd name="T12" fmla="*/ 686 w 7680"/>
                <a:gd name="T13" fmla="*/ 466 h 1346"/>
                <a:gd name="T14" fmla="*/ 916 w 7680"/>
                <a:gd name="T15" fmla="*/ 383 h 1346"/>
                <a:gd name="T16" fmla="*/ 1114 w 7680"/>
                <a:gd name="T17" fmla="*/ 343 h 1346"/>
                <a:gd name="T18" fmla="*/ 1324 w 7680"/>
                <a:gd name="T19" fmla="*/ 230 h 1346"/>
                <a:gd name="T20" fmla="*/ 1688 w 7680"/>
                <a:gd name="T21" fmla="*/ 0 h 1346"/>
                <a:gd name="T22" fmla="*/ 1837 w 7680"/>
                <a:gd name="T23" fmla="*/ 57 h 1346"/>
                <a:gd name="T24" fmla="*/ 2043 w 7680"/>
                <a:gd name="T25" fmla="*/ 120 h 1346"/>
                <a:gd name="T26" fmla="*/ 2449 w 7680"/>
                <a:gd name="T27" fmla="*/ 137 h 1346"/>
                <a:gd name="T28" fmla="*/ 2898 w 7680"/>
                <a:gd name="T29" fmla="*/ 319 h 1346"/>
                <a:gd name="T30" fmla="*/ 3240 w 7680"/>
                <a:gd name="T31" fmla="*/ 324 h 1346"/>
                <a:gd name="T32" fmla="*/ 3391 w 7680"/>
                <a:gd name="T33" fmla="*/ 386 h 1346"/>
                <a:gd name="T34" fmla="*/ 3589 w 7680"/>
                <a:gd name="T35" fmla="*/ 435 h 1346"/>
                <a:gd name="T36" fmla="*/ 3790 w 7680"/>
                <a:gd name="T37" fmla="*/ 438 h 1346"/>
                <a:gd name="T38" fmla="*/ 4071 w 7680"/>
                <a:gd name="T39" fmla="*/ 454 h 1346"/>
                <a:gd name="T40" fmla="*/ 4179 w 7680"/>
                <a:gd name="T41" fmla="*/ 550 h 1346"/>
                <a:gd name="T42" fmla="*/ 4288 w 7680"/>
                <a:gd name="T43" fmla="*/ 639 h 1346"/>
                <a:gd name="T44" fmla="*/ 4405 w 7680"/>
                <a:gd name="T45" fmla="*/ 724 h 1346"/>
                <a:gd name="T46" fmla="*/ 4648 w 7680"/>
                <a:gd name="T47" fmla="*/ 668 h 1346"/>
                <a:gd name="T48" fmla="*/ 4804 w 7680"/>
                <a:gd name="T49" fmla="*/ 645 h 1346"/>
                <a:gd name="T50" fmla="*/ 4992 w 7680"/>
                <a:gd name="T51" fmla="*/ 806 h 1346"/>
                <a:gd name="T52" fmla="*/ 5119 w 7680"/>
                <a:gd name="T53" fmla="*/ 781 h 1346"/>
                <a:gd name="T54" fmla="*/ 5448 w 7680"/>
                <a:gd name="T55" fmla="*/ 865 h 1346"/>
                <a:gd name="T56" fmla="*/ 5582 w 7680"/>
                <a:gd name="T57" fmla="*/ 955 h 1346"/>
                <a:gd name="T58" fmla="*/ 5798 w 7680"/>
                <a:gd name="T59" fmla="*/ 932 h 1346"/>
                <a:gd name="T60" fmla="*/ 6188 w 7680"/>
                <a:gd name="T61" fmla="*/ 766 h 1346"/>
                <a:gd name="T62" fmla="*/ 6389 w 7680"/>
                <a:gd name="T63" fmla="*/ 755 h 1346"/>
                <a:gd name="T64" fmla="*/ 6807 w 7680"/>
                <a:gd name="T65" fmla="*/ 674 h 1346"/>
                <a:gd name="T66" fmla="*/ 6988 w 7680"/>
                <a:gd name="T67" fmla="*/ 656 h 1346"/>
                <a:gd name="T68" fmla="*/ 7391 w 7680"/>
                <a:gd name="T69" fmla="*/ 907 h 1346"/>
                <a:gd name="T70" fmla="*/ 7586 w 7680"/>
                <a:gd name="T71" fmla="*/ 101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0" h="1346">
                  <a:moveTo>
                    <a:pt x="7680" y="1016"/>
                  </a:moveTo>
                  <a:cubicBezTo>
                    <a:pt x="7680" y="1121"/>
                    <a:pt x="7680" y="1227"/>
                    <a:pt x="7680" y="1332"/>
                  </a:cubicBezTo>
                  <a:cubicBezTo>
                    <a:pt x="7680" y="1342"/>
                    <a:pt x="7678" y="1346"/>
                    <a:pt x="7668" y="1344"/>
                  </a:cubicBezTo>
                  <a:cubicBezTo>
                    <a:pt x="7665" y="1344"/>
                    <a:pt x="7663" y="1344"/>
                    <a:pt x="7660" y="1344"/>
                  </a:cubicBezTo>
                  <a:cubicBezTo>
                    <a:pt x="5113" y="1344"/>
                    <a:pt x="2567" y="1344"/>
                    <a:pt x="20" y="1344"/>
                  </a:cubicBezTo>
                  <a:cubicBezTo>
                    <a:pt x="2" y="1344"/>
                    <a:pt x="0" y="1340"/>
                    <a:pt x="0" y="1324"/>
                  </a:cubicBezTo>
                  <a:cubicBezTo>
                    <a:pt x="0" y="1020"/>
                    <a:pt x="0" y="716"/>
                    <a:pt x="0" y="412"/>
                  </a:cubicBezTo>
                  <a:cubicBezTo>
                    <a:pt x="22" y="400"/>
                    <a:pt x="43" y="388"/>
                    <a:pt x="65" y="377"/>
                  </a:cubicBezTo>
                  <a:cubicBezTo>
                    <a:pt x="118" y="349"/>
                    <a:pt x="170" y="353"/>
                    <a:pt x="221" y="383"/>
                  </a:cubicBezTo>
                  <a:cubicBezTo>
                    <a:pt x="257" y="404"/>
                    <a:pt x="288" y="433"/>
                    <a:pt x="315" y="466"/>
                  </a:cubicBezTo>
                  <a:cubicBezTo>
                    <a:pt x="328" y="481"/>
                    <a:pt x="343" y="492"/>
                    <a:pt x="363" y="496"/>
                  </a:cubicBezTo>
                  <a:cubicBezTo>
                    <a:pt x="394" y="502"/>
                    <a:pt x="426" y="500"/>
                    <a:pt x="458" y="497"/>
                  </a:cubicBezTo>
                  <a:cubicBezTo>
                    <a:pt x="496" y="494"/>
                    <a:pt x="534" y="484"/>
                    <a:pt x="571" y="489"/>
                  </a:cubicBezTo>
                  <a:cubicBezTo>
                    <a:pt x="613" y="495"/>
                    <a:pt x="650" y="488"/>
                    <a:pt x="686" y="466"/>
                  </a:cubicBezTo>
                  <a:cubicBezTo>
                    <a:pt x="706" y="453"/>
                    <a:pt x="726" y="440"/>
                    <a:pt x="747" y="428"/>
                  </a:cubicBezTo>
                  <a:cubicBezTo>
                    <a:pt x="800" y="399"/>
                    <a:pt x="855" y="380"/>
                    <a:pt x="916" y="383"/>
                  </a:cubicBezTo>
                  <a:cubicBezTo>
                    <a:pt x="946" y="384"/>
                    <a:pt x="975" y="383"/>
                    <a:pt x="1004" y="383"/>
                  </a:cubicBezTo>
                  <a:cubicBezTo>
                    <a:pt x="1045" y="382"/>
                    <a:pt x="1083" y="372"/>
                    <a:pt x="1114" y="343"/>
                  </a:cubicBezTo>
                  <a:cubicBezTo>
                    <a:pt x="1144" y="317"/>
                    <a:pt x="1176" y="295"/>
                    <a:pt x="1214" y="282"/>
                  </a:cubicBezTo>
                  <a:cubicBezTo>
                    <a:pt x="1253" y="269"/>
                    <a:pt x="1289" y="250"/>
                    <a:pt x="1324" y="230"/>
                  </a:cubicBezTo>
                  <a:cubicBezTo>
                    <a:pt x="1428" y="169"/>
                    <a:pt x="1524" y="98"/>
                    <a:pt x="1624" y="32"/>
                  </a:cubicBezTo>
                  <a:cubicBezTo>
                    <a:pt x="1644" y="19"/>
                    <a:pt x="1664" y="5"/>
                    <a:pt x="1688" y="0"/>
                  </a:cubicBezTo>
                  <a:cubicBezTo>
                    <a:pt x="1707" y="0"/>
                    <a:pt x="1725" y="0"/>
                    <a:pt x="1744" y="0"/>
                  </a:cubicBezTo>
                  <a:cubicBezTo>
                    <a:pt x="1778" y="14"/>
                    <a:pt x="1809" y="34"/>
                    <a:pt x="1837" y="57"/>
                  </a:cubicBezTo>
                  <a:cubicBezTo>
                    <a:pt x="1859" y="74"/>
                    <a:pt x="1884" y="86"/>
                    <a:pt x="1910" y="95"/>
                  </a:cubicBezTo>
                  <a:cubicBezTo>
                    <a:pt x="1953" y="110"/>
                    <a:pt x="1997" y="117"/>
                    <a:pt x="2043" y="120"/>
                  </a:cubicBezTo>
                  <a:cubicBezTo>
                    <a:pt x="2113" y="126"/>
                    <a:pt x="2183" y="127"/>
                    <a:pt x="2252" y="121"/>
                  </a:cubicBezTo>
                  <a:cubicBezTo>
                    <a:pt x="2320" y="114"/>
                    <a:pt x="2385" y="116"/>
                    <a:pt x="2449" y="137"/>
                  </a:cubicBezTo>
                  <a:cubicBezTo>
                    <a:pt x="2556" y="172"/>
                    <a:pt x="2656" y="223"/>
                    <a:pt x="2758" y="270"/>
                  </a:cubicBezTo>
                  <a:cubicBezTo>
                    <a:pt x="2803" y="291"/>
                    <a:pt x="2848" y="313"/>
                    <a:pt x="2898" y="319"/>
                  </a:cubicBezTo>
                  <a:cubicBezTo>
                    <a:pt x="2990" y="331"/>
                    <a:pt x="3082" y="324"/>
                    <a:pt x="3172" y="309"/>
                  </a:cubicBezTo>
                  <a:cubicBezTo>
                    <a:pt x="3198" y="305"/>
                    <a:pt x="3219" y="309"/>
                    <a:pt x="3240" y="324"/>
                  </a:cubicBezTo>
                  <a:cubicBezTo>
                    <a:pt x="3265" y="343"/>
                    <a:pt x="3288" y="364"/>
                    <a:pt x="3316" y="380"/>
                  </a:cubicBezTo>
                  <a:cubicBezTo>
                    <a:pt x="3340" y="394"/>
                    <a:pt x="3364" y="400"/>
                    <a:pt x="3391" y="386"/>
                  </a:cubicBezTo>
                  <a:cubicBezTo>
                    <a:pt x="3422" y="370"/>
                    <a:pt x="3453" y="373"/>
                    <a:pt x="3484" y="385"/>
                  </a:cubicBezTo>
                  <a:cubicBezTo>
                    <a:pt x="3520" y="400"/>
                    <a:pt x="3554" y="418"/>
                    <a:pt x="3589" y="435"/>
                  </a:cubicBezTo>
                  <a:cubicBezTo>
                    <a:pt x="3606" y="443"/>
                    <a:pt x="3623" y="451"/>
                    <a:pt x="3641" y="455"/>
                  </a:cubicBezTo>
                  <a:cubicBezTo>
                    <a:pt x="3692" y="466"/>
                    <a:pt x="3741" y="456"/>
                    <a:pt x="3790" y="438"/>
                  </a:cubicBezTo>
                  <a:cubicBezTo>
                    <a:pt x="3826" y="424"/>
                    <a:pt x="3862" y="408"/>
                    <a:pt x="3900" y="398"/>
                  </a:cubicBezTo>
                  <a:cubicBezTo>
                    <a:pt x="3970" y="379"/>
                    <a:pt x="4026" y="400"/>
                    <a:pt x="4071" y="454"/>
                  </a:cubicBezTo>
                  <a:cubicBezTo>
                    <a:pt x="4084" y="470"/>
                    <a:pt x="4095" y="486"/>
                    <a:pt x="4106" y="503"/>
                  </a:cubicBezTo>
                  <a:cubicBezTo>
                    <a:pt x="4124" y="529"/>
                    <a:pt x="4147" y="546"/>
                    <a:pt x="4179" y="550"/>
                  </a:cubicBezTo>
                  <a:cubicBezTo>
                    <a:pt x="4198" y="553"/>
                    <a:pt x="4214" y="562"/>
                    <a:pt x="4229" y="574"/>
                  </a:cubicBezTo>
                  <a:cubicBezTo>
                    <a:pt x="4253" y="592"/>
                    <a:pt x="4270" y="615"/>
                    <a:pt x="4288" y="639"/>
                  </a:cubicBezTo>
                  <a:cubicBezTo>
                    <a:pt x="4307" y="664"/>
                    <a:pt x="4323" y="691"/>
                    <a:pt x="4345" y="713"/>
                  </a:cubicBezTo>
                  <a:cubicBezTo>
                    <a:pt x="4365" y="734"/>
                    <a:pt x="4379" y="737"/>
                    <a:pt x="4405" y="724"/>
                  </a:cubicBezTo>
                  <a:cubicBezTo>
                    <a:pt x="4426" y="714"/>
                    <a:pt x="4445" y="703"/>
                    <a:pt x="4465" y="691"/>
                  </a:cubicBezTo>
                  <a:cubicBezTo>
                    <a:pt x="4522" y="657"/>
                    <a:pt x="4582" y="643"/>
                    <a:pt x="4648" y="668"/>
                  </a:cubicBezTo>
                  <a:cubicBezTo>
                    <a:pt x="4684" y="682"/>
                    <a:pt x="4722" y="679"/>
                    <a:pt x="4759" y="662"/>
                  </a:cubicBezTo>
                  <a:cubicBezTo>
                    <a:pt x="4773" y="655"/>
                    <a:pt x="4788" y="650"/>
                    <a:pt x="4804" y="645"/>
                  </a:cubicBezTo>
                  <a:cubicBezTo>
                    <a:pt x="4843" y="632"/>
                    <a:pt x="4875" y="643"/>
                    <a:pt x="4903" y="671"/>
                  </a:cubicBezTo>
                  <a:cubicBezTo>
                    <a:pt x="4943" y="710"/>
                    <a:pt x="4969" y="757"/>
                    <a:pt x="4992" y="806"/>
                  </a:cubicBezTo>
                  <a:cubicBezTo>
                    <a:pt x="4999" y="821"/>
                    <a:pt x="5006" y="824"/>
                    <a:pt x="5021" y="817"/>
                  </a:cubicBezTo>
                  <a:cubicBezTo>
                    <a:pt x="5053" y="802"/>
                    <a:pt x="5085" y="791"/>
                    <a:pt x="5119" y="781"/>
                  </a:cubicBezTo>
                  <a:cubicBezTo>
                    <a:pt x="5158" y="769"/>
                    <a:pt x="5196" y="768"/>
                    <a:pt x="5236" y="782"/>
                  </a:cubicBezTo>
                  <a:cubicBezTo>
                    <a:pt x="5308" y="806"/>
                    <a:pt x="5378" y="837"/>
                    <a:pt x="5448" y="865"/>
                  </a:cubicBezTo>
                  <a:cubicBezTo>
                    <a:pt x="5490" y="881"/>
                    <a:pt x="5526" y="904"/>
                    <a:pt x="5552" y="942"/>
                  </a:cubicBezTo>
                  <a:cubicBezTo>
                    <a:pt x="5560" y="952"/>
                    <a:pt x="5569" y="955"/>
                    <a:pt x="5582" y="955"/>
                  </a:cubicBezTo>
                  <a:cubicBezTo>
                    <a:pt x="5615" y="957"/>
                    <a:pt x="5648" y="957"/>
                    <a:pt x="5681" y="955"/>
                  </a:cubicBezTo>
                  <a:cubicBezTo>
                    <a:pt x="5722" y="953"/>
                    <a:pt x="5761" y="947"/>
                    <a:pt x="5798" y="932"/>
                  </a:cubicBezTo>
                  <a:cubicBezTo>
                    <a:pt x="5848" y="912"/>
                    <a:pt x="5895" y="888"/>
                    <a:pt x="5944" y="865"/>
                  </a:cubicBezTo>
                  <a:cubicBezTo>
                    <a:pt x="6023" y="828"/>
                    <a:pt x="6103" y="790"/>
                    <a:pt x="6188" y="766"/>
                  </a:cubicBezTo>
                  <a:cubicBezTo>
                    <a:pt x="6229" y="754"/>
                    <a:pt x="6271" y="744"/>
                    <a:pt x="6315" y="748"/>
                  </a:cubicBezTo>
                  <a:cubicBezTo>
                    <a:pt x="6340" y="751"/>
                    <a:pt x="6364" y="754"/>
                    <a:pt x="6389" y="755"/>
                  </a:cubicBezTo>
                  <a:cubicBezTo>
                    <a:pt x="6457" y="755"/>
                    <a:pt x="6526" y="759"/>
                    <a:pt x="6594" y="751"/>
                  </a:cubicBezTo>
                  <a:cubicBezTo>
                    <a:pt x="6672" y="743"/>
                    <a:pt x="6746" y="727"/>
                    <a:pt x="6807" y="674"/>
                  </a:cubicBezTo>
                  <a:cubicBezTo>
                    <a:pt x="6815" y="667"/>
                    <a:pt x="6825" y="661"/>
                    <a:pt x="6835" y="655"/>
                  </a:cubicBezTo>
                  <a:cubicBezTo>
                    <a:pt x="6886" y="622"/>
                    <a:pt x="6937" y="622"/>
                    <a:pt x="6988" y="656"/>
                  </a:cubicBezTo>
                  <a:cubicBezTo>
                    <a:pt x="7065" y="708"/>
                    <a:pt x="7141" y="760"/>
                    <a:pt x="7219" y="811"/>
                  </a:cubicBezTo>
                  <a:cubicBezTo>
                    <a:pt x="7274" y="847"/>
                    <a:pt x="7329" y="884"/>
                    <a:pt x="7391" y="907"/>
                  </a:cubicBezTo>
                  <a:cubicBezTo>
                    <a:pt x="7437" y="924"/>
                    <a:pt x="7478" y="947"/>
                    <a:pt x="7515" y="979"/>
                  </a:cubicBezTo>
                  <a:cubicBezTo>
                    <a:pt x="7535" y="997"/>
                    <a:pt x="7559" y="1007"/>
                    <a:pt x="7586" y="1012"/>
                  </a:cubicBezTo>
                  <a:cubicBezTo>
                    <a:pt x="7618" y="1017"/>
                    <a:pt x="7649" y="1012"/>
                    <a:pt x="7680" y="1016"/>
                  </a:cubicBezTo>
                  <a:close/>
                </a:path>
              </a:pathLst>
            </a:custGeom>
            <a:solidFill>
              <a:srgbClr val="002C56">
                <a:alpha val="50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24" name="Freeform 14">
              <a:extLst>
                <a:ext uri="{FF2B5EF4-FFF2-40B4-BE49-F238E27FC236}">
                  <a16:creationId xmlns="" xmlns:a16="http://schemas.microsoft.com/office/drawing/2014/main" id="{0EC77DD0-F7E2-4D41-AF52-B40E8D6BEC76}"/>
                </a:ext>
              </a:extLst>
            </p:cNvPr>
            <p:cNvSpPr>
              <a:spLocks/>
            </p:cNvSpPr>
            <p:nvPr/>
          </p:nvSpPr>
          <p:spPr bwMode="invGray">
            <a:xfrm>
              <a:off x="-9196" y="5240338"/>
              <a:ext cx="9144000" cy="1089025"/>
            </a:xfrm>
            <a:custGeom>
              <a:avLst/>
              <a:gdLst>
                <a:gd name="T0" fmla="*/ 4184 w 7680"/>
                <a:gd name="T1" fmla="*/ 0 h 912"/>
                <a:gd name="T2" fmla="*/ 4272 w 7680"/>
                <a:gd name="T3" fmla="*/ 0 h 912"/>
                <a:gd name="T4" fmla="*/ 4385 w 7680"/>
                <a:gd name="T5" fmla="*/ 17 h 912"/>
                <a:gd name="T6" fmla="*/ 4549 w 7680"/>
                <a:gd name="T7" fmla="*/ 65 h 912"/>
                <a:gd name="T8" fmla="*/ 4715 w 7680"/>
                <a:gd name="T9" fmla="*/ 81 h 912"/>
                <a:gd name="T10" fmla="*/ 4862 w 7680"/>
                <a:gd name="T11" fmla="*/ 77 h 912"/>
                <a:gd name="T12" fmla="*/ 5099 w 7680"/>
                <a:gd name="T13" fmla="*/ 99 h 912"/>
                <a:gd name="T14" fmla="*/ 5167 w 7680"/>
                <a:gd name="T15" fmla="*/ 129 h 912"/>
                <a:gd name="T16" fmla="*/ 5223 w 7680"/>
                <a:gd name="T17" fmla="*/ 151 h 912"/>
                <a:gd name="T18" fmla="*/ 5277 w 7680"/>
                <a:gd name="T19" fmla="*/ 150 h 912"/>
                <a:gd name="T20" fmla="*/ 5490 w 7680"/>
                <a:gd name="T21" fmla="*/ 147 h 912"/>
                <a:gd name="T22" fmla="*/ 5521 w 7680"/>
                <a:gd name="T23" fmla="*/ 156 h 912"/>
                <a:gd name="T24" fmla="*/ 5645 w 7680"/>
                <a:gd name="T25" fmla="*/ 199 h 912"/>
                <a:gd name="T26" fmla="*/ 5993 w 7680"/>
                <a:gd name="T27" fmla="*/ 230 h 912"/>
                <a:gd name="T28" fmla="*/ 6181 w 7680"/>
                <a:gd name="T29" fmla="*/ 199 h 912"/>
                <a:gd name="T30" fmla="*/ 6285 w 7680"/>
                <a:gd name="T31" fmla="*/ 158 h 912"/>
                <a:gd name="T32" fmla="*/ 6456 w 7680"/>
                <a:gd name="T33" fmla="*/ 156 h 912"/>
                <a:gd name="T34" fmla="*/ 6549 w 7680"/>
                <a:gd name="T35" fmla="*/ 194 h 912"/>
                <a:gd name="T36" fmla="*/ 6588 w 7680"/>
                <a:gd name="T37" fmla="*/ 208 h 912"/>
                <a:gd name="T38" fmla="*/ 6797 w 7680"/>
                <a:gd name="T39" fmla="*/ 228 h 912"/>
                <a:gd name="T40" fmla="*/ 7044 w 7680"/>
                <a:gd name="T41" fmla="*/ 220 h 912"/>
                <a:gd name="T42" fmla="*/ 7220 w 7680"/>
                <a:gd name="T43" fmla="*/ 262 h 912"/>
                <a:gd name="T44" fmla="*/ 7293 w 7680"/>
                <a:gd name="T45" fmla="*/ 283 h 912"/>
                <a:gd name="T46" fmla="*/ 7580 w 7680"/>
                <a:gd name="T47" fmla="*/ 289 h 912"/>
                <a:gd name="T48" fmla="*/ 7680 w 7680"/>
                <a:gd name="T49" fmla="*/ 272 h 912"/>
                <a:gd name="T50" fmla="*/ 7680 w 7680"/>
                <a:gd name="T51" fmla="*/ 896 h 912"/>
                <a:gd name="T52" fmla="*/ 7664 w 7680"/>
                <a:gd name="T53" fmla="*/ 912 h 912"/>
                <a:gd name="T54" fmla="*/ 16 w 7680"/>
                <a:gd name="T55" fmla="*/ 912 h 912"/>
                <a:gd name="T56" fmla="*/ 0 w 7680"/>
                <a:gd name="T57" fmla="*/ 896 h 912"/>
                <a:gd name="T58" fmla="*/ 0 w 7680"/>
                <a:gd name="T59" fmla="*/ 348 h 912"/>
                <a:gd name="T60" fmla="*/ 126 w 7680"/>
                <a:gd name="T61" fmla="*/ 348 h 912"/>
                <a:gd name="T62" fmla="*/ 387 w 7680"/>
                <a:gd name="T63" fmla="*/ 330 h 912"/>
                <a:gd name="T64" fmla="*/ 651 w 7680"/>
                <a:gd name="T65" fmla="*/ 307 h 912"/>
                <a:gd name="T66" fmla="*/ 837 w 7680"/>
                <a:gd name="T67" fmla="*/ 307 h 912"/>
                <a:gd name="T68" fmla="*/ 1056 w 7680"/>
                <a:gd name="T69" fmla="*/ 277 h 912"/>
                <a:gd name="T70" fmla="*/ 1295 w 7680"/>
                <a:gd name="T71" fmla="*/ 244 h 912"/>
                <a:gd name="T72" fmla="*/ 1670 w 7680"/>
                <a:gd name="T73" fmla="*/ 282 h 912"/>
                <a:gd name="T74" fmla="*/ 1877 w 7680"/>
                <a:gd name="T75" fmla="*/ 275 h 912"/>
                <a:gd name="T76" fmla="*/ 2406 w 7680"/>
                <a:gd name="T77" fmla="*/ 203 h 912"/>
                <a:gd name="T78" fmla="*/ 2649 w 7680"/>
                <a:gd name="T79" fmla="*/ 207 h 912"/>
                <a:gd name="T80" fmla="*/ 3087 w 7680"/>
                <a:gd name="T81" fmla="*/ 206 h 912"/>
                <a:gd name="T82" fmla="*/ 3392 w 7680"/>
                <a:gd name="T83" fmla="*/ 152 h 912"/>
                <a:gd name="T84" fmla="*/ 3472 w 7680"/>
                <a:gd name="T85" fmla="*/ 143 h 912"/>
                <a:gd name="T86" fmla="*/ 3550 w 7680"/>
                <a:gd name="T87" fmla="*/ 146 h 912"/>
                <a:gd name="T88" fmla="*/ 3727 w 7680"/>
                <a:gd name="T89" fmla="*/ 117 h 912"/>
                <a:gd name="T90" fmla="*/ 4028 w 7680"/>
                <a:gd name="T91" fmla="*/ 36 h 912"/>
                <a:gd name="T92" fmla="*/ 4184 w 7680"/>
                <a:gd name="T9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80" h="912">
                  <a:moveTo>
                    <a:pt x="4184" y="0"/>
                  </a:moveTo>
                  <a:cubicBezTo>
                    <a:pt x="4213" y="0"/>
                    <a:pt x="4243" y="0"/>
                    <a:pt x="4272" y="0"/>
                  </a:cubicBezTo>
                  <a:cubicBezTo>
                    <a:pt x="4309" y="9"/>
                    <a:pt x="4347" y="10"/>
                    <a:pt x="4385" y="17"/>
                  </a:cubicBezTo>
                  <a:cubicBezTo>
                    <a:pt x="4441" y="26"/>
                    <a:pt x="4495" y="46"/>
                    <a:pt x="4549" y="65"/>
                  </a:cubicBezTo>
                  <a:cubicBezTo>
                    <a:pt x="4604" y="84"/>
                    <a:pt x="4658" y="86"/>
                    <a:pt x="4715" y="81"/>
                  </a:cubicBezTo>
                  <a:cubicBezTo>
                    <a:pt x="4764" y="78"/>
                    <a:pt x="4813" y="72"/>
                    <a:pt x="4862" y="77"/>
                  </a:cubicBezTo>
                  <a:cubicBezTo>
                    <a:pt x="4941" y="84"/>
                    <a:pt x="5020" y="92"/>
                    <a:pt x="5099" y="99"/>
                  </a:cubicBezTo>
                  <a:cubicBezTo>
                    <a:pt x="5125" y="102"/>
                    <a:pt x="5148" y="109"/>
                    <a:pt x="5167" y="129"/>
                  </a:cubicBezTo>
                  <a:cubicBezTo>
                    <a:pt x="5182" y="145"/>
                    <a:pt x="5202" y="150"/>
                    <a:pt x="5223" y="151"/>
                  </a:cubicBezTo>
                  <a:cubicBezTo>
                    <a:pt x="5241" y="151"/>
                    <a:pt x="5259" y="150"/>
                    <a:pt x="5277" y="150"/>
                  </a:cubicBezTo>
                  <a:cubicBezTo>
                    <a:pt x="5348" y="148"/>
                    <a:pt x="5419" y="141"/>
                    <a:pt x="5490" y="147"/>
                  </a:cubicBezTo>
                  <a:cubicBezTo>
                    <a:pt x="5501" y="148"/>
                    <a:pt x="5512" y="149"/>
                    <a:pt x="5521" y="156"/>
                  </a:cubicBezTo>
                  <a:cubicBezTo>
                    <a:pt x="5556" y="188"/>
                    <a:pt x="5601" y="195"/>
                    <a:pt x="5645" y="199"/>
                  </a:cubicBezTo>
                  <a:cubicBezTo>
                    <a:pt x="5761" y="210"/>
                    <a:pt x="5877" y="221"/>
                    <a:pt x="5993" y="230"/>
                  </a:cubicBezTo>
                  <a:cubicBezTo>
                    <a:pt x="6058" y="235"/>
                    <a:pt x="6121" y="226"/>
                    <a:pt x="6181" y="199"/>
                  </a:cubicBezTo>
                  <a:cubicBezTo>
                    <a:pt x="6215" y="184"/>
                    <a:pt x="6250" y="171"/>
                    <a:pt x="6285" y="158"/>
                  </a:cubicBezTo>
                  <a:cubicBezTo>
                    <a:pt x="6342" y="136"/>
                    <a:pt x="6399" y="133"/>
                    <a:pt x="6456" y="156"/>
                  </a:cubicBezTo>
                  <a:cubicBezTo>
                    <a:pt x="6487" y="168"/>
                    <a:pt x="6519" y="179"/>
                    <a:pt x="6549" y="194"/>
                  </a:cubicBezTo>
                  <a:cubicBezTo>
                    <a:pt x="6562" y="200"/>
                    <a:pt x="6574" y="206"/>
                    <a:pt x="6588" y="208"/>
                  </a:cubicBezTo>
                  <a:cubicBezTo>
                    <a:pt x="6657" y="217"/>
                    <a:pt x="6726" y="231"/>
                    <a:pt x="6797" y="228"/>
                  </a:cubicBezTo>
                  <a:cubicBezTo>
                    <a:pt x="6879" y="224"/>
                    <a:pt x="6962" y="217"/>
                    <a:pt x="7044" y="220"/>
                  </a:cubicBezTo>
                  <a:cubicBezTo>
                    <a:pt x="7106" y="222"/>
                    <a:pt x="7167" y="225"/>
                    <a:pt x="7220" y="262"/>
                  </a:cubicBezTo>
                  <a:cubicBezTo>
                    <a:pt x="7242" y="276"/>
                    <a:pt x="7268" y="280"/>
                    <a:pt x="7293" y="283"/>
                  </a:cubicBezTo>
                  <a:cubicBezTo>
                    <a:pt x="7388" y="296"/>
                    <a:pt x="7484" y="292"/>
                    <a:pt x="7580" y="289"/>
                  </a:cubicBezTo>
                  <a:cubicBezTo>
                    <a:pt x="7614" y="288"/>
                    <a:pt x="7648" y="286"/>
                    <a:pt x="7680" y="272"/>
                  </a:cubicBezTo>
                  <a:cubicBezTo>
                    <a:pt x="7680" y="480"/>
                    <a:pt x="7680" y="688"/>
                    <a:pt x="7680" y="896"/>
                  </a:cubicBezTo>
                  <a:cubicBezTo>
                    <a:pt x="7680" y="909"/>
                    <a:pt x="7678" y="912"/>
                    <a:pt x="7664" y="912"/>
                  </a:cubicBezTo>
                  <a:cubicBezTo>
                    <a:pt x="5115" y="912"/>
                    <a:pt x="2565" y="912"/>
                    <a:pt x="16" y="912"/>
                  </a:cubicBezTo>
                  <a:cubicBezTo>
                    <a:pt x="2" y="912"/>
                    <a:pt x="0" y="909"/>
                    <a:pt x="0" y="896"/>
                  </a:cubicBezTo>
                  <a:cubicBezTo>
                    <a:pt x="0" y="713"/>
                    <a:pt x="0" y="531"/>
                    <a:pt x="0" y="348"/>
                  </a:cubicBezTo>
                  <a:cubicBezTo>
                    <a:pt x="42" y="348"/>
                    <a:pt x="84" y="348"/>
                    <a:pt x="126" y="348"/>
                  </a:cubicBezTo>
                  <a:cubicBezTo>
                    <a:pt x="213" y="349"/>
                    <a:pt x="300" y="346"/>
                    <a:pt x="387" y="330"/>
                  </a:cubicBezTo>
                  <a:cubicBezTo>
                    <a:pt x="474" y="314"/>
                    <a:pt x="562" y="304"/>
                    <a:pt x="651" y="307"/>
                  </a:cubicBezTo>
                  <a:cubicBezTo>
                    <a:pt x="713" y="308"/>
                    <a:pt x="775" y="308"/>
                    <a:pt x="837" y="307"/>
                  </a:cubicBezTo>
                  <a:cubicBezTo>
                    <a:pt x="911" y="305"/>
                    <a:pt x="985" y="298"/>
                    <a:pt x="1056" y="277"/>
                  </a:cubicBezTo>
                  <a:cubicBezTo>
                    <a:pt x="1134" y="255"/>
                    <a:pt x="1214" y="245"/>
                    <a:pt x="1295" y="244"/>
                  </a:cubicBezTo>
                  <a:cubicBezTo>
                    <a:pt x="1422" y="242"/>
                    <a:pt x="1546" y="262"/>
                    <a:pt x="1670" y="282"/>
                  </a:cubicBezTo>
                  <a:cubicBezTo>
                    <a:pt x="1740" y="294"/>
                    <a:pt x="1807" y="297"/>
                    <a:pt x="1877" y="275"/>
                  </a:cubicBezTo>
                  <a:cubicBezTo>
                    <a:pt x="2049" y="221"/>
                    <a:pt x="2225" y="199"/>
                    <a:pt x="2406" y="203"/>
                  </a:cubicBezTo>
                  <a:cubicBezTo>
                    <a:pt x="2487" y="204"/>
                    <a:pt x="2568" y="207"/>
                    <a:pt x="2649" y="207"/>
                  </a:cubicBezTo>
                  <a:cubicBezTo>
                    <a:pt x="2795" y="208"/>
                    <a:pt x="2941" y="210"/>
                    <a:pt x="3087" y="206"/>
                  </a:cubicBezTo>
                  <a:cubicBezTo>
                    <a:pt x="3191" y="203"/>
                    <a:pt x="3295" y="194"/>
                    <a:pt x="3392" y="152"/>
                  </a:cubicBezTo>
                  <a:cubicBezTo>
                    <a:pt x="3418" y="141"/>
                    <a:pt x="3445" y="137"/>
                    <a:pt x="3472" y="143"/>
                  </a:cubicBezTo>
                  <a:cubicBezTo>
                    <a:pt x="3498" y="148"/>
                    <a:pt x="3524" y="149"/>
                    <a:pt x="3550" y="146"/>
                  </a:cubicBezTo>
                  <a:cubicBezTo>
                    <a:pt x="3610" y="141"/>
                    <a:pt x="3669" y="131"/>
                    <a:pt x="3727" y="117"/>
                  </a:cubicBezTo>
                  <a:cubicBezTo>
                    <a:pt x="3828" y="93"/>
                    <a:pt x="3926" y="56"/>
                    <a:pt x="4028" y="36"/>
                  </a:cubicBezTo>
                  <a:cubicBezTo>
                    <a:pt x="4081" y="26"/>
                    <a:pt x="4133" y="15"/>
                    <a:pt x="4184" y="0"/>
                  </a:cubicBezTo>
                  <a:close/>
                </a:path>
              </a:pathLst>
            </a:custGeom>
            <a:solidFill>
              <a:srgbClr val="00447B">
                <a:alpha val="45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grpSp>
      <p:sp>
        <p:nvSpPr>
          <p:cNvPr id="25" name="Rectangle 24">
            <a:extLst>
              <a:ext uri="{FF2B5EF4-FFF2-40B4-BE49-F238E27FC236}">
                <a16:creationId xmlns="" xmlns:a16="http://schemas.microsoft.com/office/drawing/2014/main" id="{2A307FFF-E60C-0E47-92BB-3ADE968457F2}"/>
              </a:ext>
            </a:extLst>
          </p:cNvPr>
          <p:cNvSpPr/>
          <p:nvPr userDrawn="1"/>
        </p:nvSpPr>
        <p:spPr>
          <a:xfrm>
            <a:off x="0" y="5816814"/>
            <a:ext cx="12192000" cy="1041187"/>
          </a:xfrm>
          <a:prstGeom prst="rect">
            <a:avLst/>
          </a:prstGeom>
          <a:solidFill>
            <a:srgbClr val="21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8" name="Picture 17">
            <a:extLst>
              <a:ext uri="{FF2B5EF4-FFF2-40B4-BE49-F238E27FC236}">
                <a16:creationId xmlns="" xmlns:a16="http://schemas.microsoft.com/office/drawing/2014/main" id="{42630E87-07FC-734A-B6E9-A3EB296F0796}"/>
              </a:ext>
            </a:extLst>
          </p:cNvPr>
          <p:cNvPicPr>
            <a:picLocks noChangeAspect="1"/>
          </p:cNvPicPr>
          <p:nvPr userDrawn="1"/>
        </p:nvPicPr>
        <p:blipFill rotWithShape="1">
          <a:blip r:embed="rId2">
            <a:alphaModFix amt="8000"/>
            <a:duotone>
              <a:schemeClr val="accent1">
                <a:shade val="45000"/>
                <a:satMod val="135000"/>
              </a:schemeClr>
              <a:prstClr val="white"/>
            </a:duotone>
          </a:blip>
          <a:srcRect l="15966" t="16200" r="14753" b="12465"/>
          <a:stretch/>
        </p:blipFill>
        <p:spPr>
          <a:xfrm>
            <a:off x="6516061" y="-151882"/>
            <a:ext cx="7602071" cy="5870601"/>
          </a:xfrm>
          <a:prstGeom prst="rect">
            <a:avLst/>
          </a:prstGeom>
        </p:spPr>
      </p:pic>
      <p:pic>
        <p:nvPicPr>
          <p:cNvPr id="12" name="Picture 11">
            <a:extLst>
              <a:ext uri="{FF2B5EF4-FFF2-40B4-BE49-F238E27FC236}">
                <a16:creationId xmlns="" xmlns:a16="http://schemas.microsoft.com/office/drawing/2014/main" id="{DD511870-6C2C-9B4F-B72D-29E80FF2976B}"/>
              </a:ext>
            </a:extLst>
          </p:cNvPr>
          <p:cNvPicPr>
            <a:picLocks noChangeAspect="1"/>
          </p:cNvPicPr>
          <p:nvPr userDrawn="1"/>
        </p:nvPicPr>
        <p:blipFill>
          <a:blip r:embed="rId3"/>
          <a:stretch>
            <a:fillRect/>
          </a:stretch>
        </p:blipFill>
        <p:spPr>
          <a:xfrm>
            <a:off x="425685" y="5853798"/>
            <a:ext cx="3686551" cy="710536"/>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96943" y="5608487"/>
            <a:ext cx="4103867" cy="1596400"/>
          </a:xfrm>
          <a:prstGeom prst="rect">
            <a:avLst/>
          </a:prstGeom>
        </p:spPr>
      </p:pic>
    </p:spTree>
    <p:extLst>
      <p:ext uri="{BB962C8B-B14F-4D97-AF65-F5344CB8AC3E}">
        <p14:creationId xmlns:p14="http://schemas.microsoft.com/office/powerpoint/2010/main" val="3661528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Best Title Slide WM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1359580"/>
          </a:xfrm>
          <a:noFill/>
        </p:spPr>
        <p:txBody>
          <a:bodyPr anchor="b"/>
          <a:lstStyle>
            <a:lvl1pPr algn="l">
              <a:defRPr sz="6000">
                <a:solidFill>
                  <a:srgbClr val="215078"/>
                </a:solidFill>
              </a:defRPr>
            </a:lvl1pPr>
          </a:lstStyle>
          <a:p>
            <a:r>
              <a:rPr lang="en-US" dirty="0"/>
              <a:t>Presentation Title</a:t>
            </a:r>
          </a:p>
        </p:txBody>
      </p:sp>
      <p:sp>
        <p:nvSpPr>
          <p:cNvPr id="3" name="Subtitle 2"/>
          <p:cNvSpPr>
            <a:spLocks noGrp="1"/>
          </p:cNvSpPr>
          <p:nvPr>
            <p:ph type="subTitle" idx="1" hasCustomPrompt="1"/>
          </p:nvPr>
        </p:nvSpPr>
        <p:spPr>
          <a:xfrm>
            <a:off x="914400" y="2585842"/>
            <a:ext cx="10363200" cy="564613"/>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More details about this presentation </a:t>
            </a:r>
          </a:p>
        </p:txBody>
      </p:sp>
      <p:grpSp>
        <p:nvGrpSpPr>
          <p:cNvPr id="12" name="Group 11">
            <a:extLst>
              <a:ext uri="{FF2B5EF4-FFF2-40B4-BE49-F238E27FC236}">
                <a16:creationId xmlns="" xmlns:a16="http://schemas.microsoft.com/office/drawing/2014/main" id="{DC6F81DB-968B-FD41-9893-142C4BC9228E}"/>
              </a:ext>
            </a:extLst>
          </p:cNvPr>
          <p:cNvGrpSpPr>
            <a:grpSpLocks noChangeAspect="1"/>
          </p:cNvGrpSpPr>
          <p:nvPr userDrawn="1"/>
        </p:nvGrpSpPr>
        <p:grpSpPr>
          <a:xfrm>
            <a:off x="0" y="3953124"/>
            <a:ext cx="12192000" cy="2904876"/>
            <a:chOff x="0" y="3953124"/>
            <a:chExt cx="9144000" cy="2904876"/>
          </a:xfrm>
        </p:grpSpPr>
        <p:grpSp>
          <p:nvGrpSpPr>
            <p:cNvPr id="4" name="Group 3">
              <a:extLst>
                <a:ext uri="{FF2B5EF4-FFF2-40B4-BE49-F238E27FC236}">
                  <a16:creationId xmlns="" xmlns:a16="http://schemas.microsoft.com/office/drawing/2014/main" id="{6757B20F-314D-E548-AC6A-BA54359BE3AD}"/>
                </a:ext>
              </a:extLst>
            </p:cNvPr>
            <p:cNvGrpSpPr>
              <a:grpSpLocks noChangeAspect="1"/>
            </p:cNvGrpSpPr>
            <p:nvPr userDrawn="1"/>
          </p:nvGrpSpPr>
          <p:grpSpPr bwMode="invGray">
            <a:xfrm>
              <a:off x="0" y="3953124"/>
              <a:ext cx="9144000" cy="953589"/>
              <a:chOff x="-9196" y="4724400"/>
              <a:chExt cx="9144000" cy="1604963"/>
            </a:xfrm>
          </p:grpSpPr>
          <p:sp>
            <p:nvSpPr>
              <p:cNvPr id="5" name="Freeform 18">
                <a:extLst>
                  <a:ext uri="{FF2B5EF4-FFF2-40B4-BE49-F238E27FC236}">
                    <a16:creationId xmlns="" xmlns:a16="http://schemas.microsoft.com/office/drawing/2014/main" id="{C8581952-42C0-BA40-846C-3FE125A69AD3}"/>
                  </a:ext>
                </a:extLst>
              </p:cNvPr>
              <p:cNvSpPr>
                <a:spLocks/>
              </p:cNvSpPr>
              <p:nvPr/>
            </p:nvSpPr>
            <p:spPr bwMode="invGray">
              <a:xfrm>
                <a:off x="-9196" y="5054600"/>
                <a:ext cx="9144000" cy="1274763"/>
              </a:xfrm>
              <a:custGeom>
                <a:avLst/>
                <a:gdLst>
                  <a:gd name="T0" fmla="*/ 7500 w 7680"/>
                  <a:gd name="T1" fmla="*/ 1 h 1067"/>
                  <a:gd name="T2" fmla="*/ 7666 w 7680"/>
                  <a:gd name="T3" fmla="*/ 1 h 1067"/>
                  <a:gd name="T4" fmla="*/ 7680 w 7680"/>
                  <a:gd name="T5" fmla="*/ 15 h 1067"/>
                  <a:gd name="T6" fmla="*/ 7680 w 7680"/>
                  <a:gd name="T7" fmla="*/ 743 h 1067"/>
                  <a:gd name="T8" fmla="*/ 7680 w 7680"/>
                  <a:gd name="T9" fmla="*/ 1053 h 1067"/>
                  <a:gd name="T10" fmla="*/ 7668 w 7680"/>
                  <a:gd name="T11" fmla="*/ 1065 h 1067"/>
                  <a:gd name="T12" fmla="*/ 7662 w 7680"/>
                  <a:gd name="T13" fmla="*/ 1065 h 1067"/>
                  <a:gd name="T14" fmla="*/ 18 w 7680"/>
                  <a:gd name="T15" fmla="*/ 1065 h 1067"/>
                  <a:gd name="T16" fmla="*/ 0 w 7680"/>
                  <a:gd name="T17" fmla="*/ 1047 h 1067"/>
                  <a:gd name="T18" fmla="*/ 0 w 7680"/>
                  <a:gd name="T19" fmla="*/ 653 h 1067"/>
                  <a:gd name="T20" fmla="*/ 120 w 7680"/>
                  <a:gd name="T21" fmla="*/ 670 h 1067"/>
                  <a:gd name="T22" fmla="*/ 427 w 7680"/>
                  <a:gd name="T23" fmla="*/ 712 h 1067"/>
                  <a:gd name="T24" fmla="*/ 748 w 7680"/>
                  <a:gd name="T25" fmla="*/ 733 h 1067"/>
                  <a:gd name="T26" fmla="*/ 1276 w 7680"/>
                  <a:gd name="T27" fmla="*/ 752 h 1067"/>
                  <a:gd name="T28" fmla="*/ 1617 w 7680"/>
                  <a:gd name="T29" fmla="*/ 744 h 1067"/>
                  <a:gd name="T30" fmla="*/ 1853 w 7680"/>
                  <a:gd name="T31" fmla="*/ 714 h 1067"/>
                  <a:gd name="T32" fmla="*/ 2514 w 7680"/>
                  <a:gd name="T33" fmla="*/ 600 h 1067"/>
                  <a:gd name="T34" fmla="*/ 2882 w 7680"/>
                  <a:gd name="T35" fmla="*/ 566 h 1067"/>
                  <a:gd name="T36" fmla="*/ 3156 w 7680"/>
                  <a:gd name="T37" fmla="*/ 589 h 1067"/>
                  <a:gd name="T38" fmla="*/ 3187 w 7680"/>
                  <a:gd name="T39" fmla="*/ 596 h 1067"/>
                  <a:gd name="T40" fmla="*/ 3587 w 7680"/>
                  <a:gd name="T41" fmla="*/ 605 h 1067"/>
                  <a:gd name="T42" fmla="*/ 4171 w 7680"/>
                  <a:gd name="T43" fmla="*/ 478 h 1067"/>
                  <a:gd name="T44" fmla="*/ 4620 w 7680"/>
                  <a:gd name="T45" fmla="*/ 401 h 1067"/>
                  <a:gd name="T46" fmla="*/ 4861 w 7680"/>
                  <a:gd name="T47" fmla="*/ 422 h 1067"/>
                  <a:gd name="T48" fmla="*/ 5401 w 7680"/>
                  <a:gd name="T49" fmla="*/ 481 h 1067"/>
                  <a:gd name="T50" fmla="*/ 5881 w 7680"/>
                  <a:gd name="T51" fmla="*/ 462 h 1067"/>
                  <a:gd name="T52" fmla="*/ 6396 w 7680"/>
                  <a:gd name="T53" fmla="*/ 364 h 1067"/>
                  <a:gd name="T54" fmla="*/ 7228 w 7680"/>
                  <a:gd name="T55" fmla="*/ 104 h 1067"/>
                  <a:gd name="T56" fmla="*/ 7500 w 7680"/>
                  <a:gd name="T57" fmla="*/ 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80" h="1067">
                    <a:moveTo>
                      <a:pt x="7500" y="1"/>
                    </a:moveTo>
                    <a:cubicBezTo>
                      <a:pt x="7555" y="1"/>
                      <a:pt x="7611" y="1"/>
                      <a:pt x="7666" y="1"/>
                    </a:cubicBezTo>
                    <a:cubicBezTo>
                      <a:pt x="7678" y="0"/>
                      <a:pt x="7680" y="3"/>
                      <a:pt x="7680" y="15"/>
                    </a:cubicBezTo>
                    <a:cubicBezTo>
                      <a:pt x="7680" y="258"/>
                      <a:pt x="7680" y="500"/>
                      <a:pt x="7680" y="743"/>
                    </a:cubicBezTo>
                    <a:cubicBezTo>
                      <a:pt x="7680" y="846"/>
                      <a:pt x="7680" y="950"/>
                      <a:pt x="7680" y="1053"/>
                    </a:cubicBezTo>
                    <a:cubicBezTo>
                      <a:pt x="7680" y="1063"/>
                      <a:pt x="7678" y="1067"/>
                      <a:pt x="7668" y="1065"/>
                    </a:cubicBezTo>
                    <a:cubicBezTo>
                      <a:pt x="7666" y="1065"/>
                      <a:pt x="7664" y="1065"/>
                      <a:pt x="7662" y="1065"/>
                    </a:cubicBezTo>
                    <a:cubicBezTo>
                      <a:pt x="5114" y="1065"/>
                      <a:pt x="2566" y="1065"/>
                      <a:pt x="18" y="1065"/>
                    </a:cubicBezTo>
                    <a:cubicBezTo>
                      <a:pt x="3" y="1065"/>
                      <a:pt x="0" y="1062"/>
                      <a:pt x="0" y="1047"/>
                    </a:cubicBezTo>
                    <a:cubicBezTo>
                      <a:pt x="0" y="916"/>
                      <a:pt x="0" y="784"/>
                      <a:pt x="0" y="653"/>
                    </a:cubicBezTo>
                    <a:cubicBezTo>
                      <a:pt x="41" y="654"/>
                      <a:pt x="80" y="665"/>
                      <a:pt x="120" y="670"/>
                    </a:cubicBezTo>
                    <a:cubicBezTo>
                      <a:pt x="223" y="685"/>
                      <a:pt x="325" y="702"/>
                      <a:pt x="427" y="712"/>
                    </a:cubicBezTo>
                    <a:cubicBezTo>
                      <a:pt x="534" y="722"/>
                      <a:pt x="641" y="727"/>
                      <a:pt x="748" y="733"/>
                    </a:cubicBezTo>
                    <a:cubicBezTo>
                      <a:pt x="924" y="744"/>
                      <a:pt x="1100" y="749"/>
                      <a:pt x="1276" y="752"/>
                    </a:cubicBezTo>
                    <a:cubicBezTo>
                      <a:pt x="1390" y="754"/>
                      <a:pt x="1504" y="750"/>
                      <a:pt x="1617" y="744"/>
                    </a:cubicBezTo>
                    <a:cubicBezTo>
                      <a:pt x="1696" y="739"/>
                      <a:pt x="1775" y="732"/>
                      <a:pt x="1853" y="714"/>
                    </a:cubicBezTo>
                    <a:cubicBezTo>
                      <a:pt x="2071" y="663"/>
                      <a:pt x="2292" y="628"/>
                      <a:pt x="2514" y="600"/>
                    </a:cubicBezTo>
                    <a:cubicBezTo>
                      <a:pt x="2637" y="584"/>
                      <a:pt x="2759" y="571"/>
                      <a:pt x="2882" y="566"/>
                    </a:cubicBezTo>
                    <a:cubicBezTo>
                      <a:pt x="2974" y="562"/>
                      <a:pt x="3067" y="557"/>
                      <a:pt x="3156" y="589"/>
                    </a:cubicBezTo>
                    <a:cubicBezTo>
                      <a:pt x="3166" y="593"/>
                      <a:pt x="3176" y="594"/>
                      <a:pt x="3187" y="596"/>
                    </a:cubicBezTo>
                    <a:cubicBezTo>
                      <a:pt x="3320" y="618"/>
                      <a:pt x="3453" y="616"/>
                      <a:pt x="3587" y="605"/>
                    </a:cubicBezTo>
                    <a:cubicBezTo>
                      <a:pt x="3788" y="589"/>
                      <a:pt x="3983" y="548"/>
                      <a:pt x="4171" y="478"/>
                    </a:cubicBezTo>
                    <a:cubicBezTo>
                      <a:pt x="4316" y="424"/>
                      <a:pt x="4465" y="396"/>
                      <a:pt x="4620" y="401"/>
                    </a:cubicBezTo>
                    <a:cubicBezTo>
                      <a:pt x="4700" y="403"/>
                      <a:pt x="4781" y="412"/>
                      <a:pt x="4861" y="422"/>
                    </a:cubicBezTo>
                    <a:cubicBezTo>
                      <a:pt x="5040" y="444"/>
                      <a:pt x="5219" y="472"/>
                      <a:pt x="5401" y="481"/>
                    </a:cubicBezTo>
                    <a:cubicBezTo>
                      <a:pt x="5562" y="490"/>
                      <a:pt x="5722" y="484"/>
                      <a:pt x="5881" y="462"/>
                    </a:cubicBezTo>
                    <a:cubicBezTo>
                      <a:pt x="6054" y="438"/>
                      <a:pt x="6225" y="399"/>
                      <a:pt x="6396" y="364"/>
                    </a:cubicBezTo>
                    <a:cubicBezTo>
                      <a:pt x="6682" y="305"/>
                      <a:pt x="6960" y="222"/>
                      <a:pt x="7228" y="104"/>
                    </a:cubicBezTo>
                    <a:cubicBezTo>
                      <a:pt x="7317" y="65"/>
                      <a:pt x="7403" y="19"/>
                      <a:pt x="7500" y="1"/>
                    </a:cubicBezTo>
                    <a:close/>
                  </a:path>
                </a:pathLst>
              </a:custGeom>
              <a:solidFill>
                <a:srgbClr val="002C56">
                  <a:alpha val="59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6" name="Freeform 5">
                <a:extLst>
                  <a:ext uri="{FF2B5EF4-FFF2-40B4-BE49-F238E27FC236}">
                    <a16:creationId xmlns="" xmlns:a16="http://schemas.microsoft.com/office/drawing/2014/main" id="{B124A7F8-9758-3346-A09C-ED9A4BD28401}"/>
                  </a:ext>
                </a:extLst>
              </p:cNvPr>
              <p:cNvSpPr>
                <a:spLocks/>
              </p:cNvSpPr>
              <p:nvPr/>
            </p:nvSpPr>
            <p:spPr bwMode="invGray">
              <a:xfrm>
                <a:off x="-9196" y="4724400"/>
                <a:ext cx="9144000" cy="1604963"/>
              </a:xfrm>
              <a:custGeom>
                <a:avLst/>
                <a:gdLst>
                  <a:gd name="T0" fmla="*/ 7680 w 7680"/>
                  <a:gd name="T1" fmla="*/ 1332 h 1346"/>
                  <a:gd name="T2" fmla="*/ 7660 w 7680"/>
                  <a:gd name="T3" fmla="*/ 1344 h 1346"/>
                  <a:gd name="T4" fmla="*/ 0 w 7680"/>
                  <a:gd name="T5" fmla="*/ 1324 h 1346"/>
                  <a:gd name="T6" fmla="*/ 65 w 7680"/>
                  <a:gd name="T7" fmla="*/ 377 h 1346"/>
                  <a:gd name="T8" fmla="*/ 315 w 7680"/>
                  <a:gd name="T9" fmla="*/ 466 h 1346"/>
                  <a:gd name="T10" fmla="*/ 458 w 7680"/>
                  <a:gd name="T11" fmla="*/ 497 h 1346"/>
                  <a:gd name="T12" fmla="*/ 686 w 7680"/>
                  <a:gd name="T13" fmla="*/ 466 h 1346"/>
                  <a:gd name="T14" fmla="*/ 916 w 7680"/>
                  <a:gd name="T15" fmla="*/ 383 h 1346"/>
                  <a:gd name="T16" fmla="*/ 1114 w 7680"/>
                  <a:gd name="T17" fmla="*/ 343 h 1346"/>
                  <a:gd name="T18" fmla="*/ 1324 w 7680"/>
                  <a:gd name="T19" fmla="*/ 230 h 1346"/>
                  <a:gd name="T20" fmla="*/ 1688 w 7680"/>
                  <a:gd name="T21" fmla="*/ 0 h 1346"/>
                  <a:gd name="T22" fmla="*/ 1837 w 7680"/>
                  <a:gd name="T23" fmla="*/ 57 h 1346"/>
                  <a:gd name="T24" fmla="*/ 2043 w 7680"/>
                  <a:gd name="T25" fmla="*/ 120 h 1346"/>
                  <a:gd name="T26" fmla="*/ 2449 w 7680"/>
                  <a:gd name="T27" fmla="*/ 137 h 1346"/>
                  <a:gd name="T28" fmla="*/ 2898 w 7680"/>
                  <a:gd name="T29" fmla="*/ 319 h 1346"/>
                  <a:gd name="T30" fmla="*/ 3240 w 7680"/>
                  <a:gd name="T31" fmla="*/ 324 h 1346"/>
                  <a:gd name="T32" fmla="*/ 3391 w 7680"/>
                  <a:gd name="T33" fmla="*/ 386 h 1346"/>
                  <a:gd name="T34" fmla="*/ 3589 w 7680"/>
                  <a:gd name="T35" fmla="*/ 435 h 1346"/>
                  <a:gd name="T36" fmla="*/ 3790 w 7680"/>
                  <a:gd name="T37" fmla="*/ 438 h 1346"/>
                  <a:gd name="T38" fmla="*/ 4071 w 7680"/>
                  <a:gd name="T39" fmla="*/ 454 h 1346"/>
                  <a:gd name="T40" fmla="*/ 4179 w 7680"/>
                  <a:gd name="T41" fmla="*/ 550 h 1346"/>
                  <a:gd name="T42" fmla="*/ 4288 w 7680"/>
                  <a:gd name="T43" fmla="*/ 639 h 1346"/>
                  <a:gd name="T44" fmla="*/ 4405 w 7680"/>
                  <a:gd name="T45" fmla="*/ 724 h 1346"/>
                  <a:gd name="T46" fmla="*/ 4648 w 7680"/>
                  <a:gd name="T47" fmla="*/ 668 h 1346"/>
                  <a:gd name="T48" fmla="*/ 4804 w 7680"/>
                  <a:gd name="T49" fmla="*/ 645 h 1346"/>
                  <a:gd name="T50" fmla="*/ 4992 w 7680"/>
                  <a:gd name="T51" fmla="*/ 806 h 1346"/>
                  <a:gd name="T52" fmla="*/ 5119 w 7680"/>
                  <a:gd name="T53" fmla="*/ 781 h 1346"/>
                  <a:gd name="T54" fmla="*/ 5448 w 7680"/>
                  <a:gd name="T55" fmla="*/ 865 h 1346"/>
                  <a:gd name="T56" fmla="*/ 5582 w 7680"/>
                  <a:gd name="T57" fmla="*/ 955 h 1346"/>
                  <a:gd name="T58" fmla="*/ 5798 w 7680"/>
                  <a:gd name="T59" fmla="*/ 932 h 1346"/>
                  <a:gd name="T60" fmla="*/ 6188 w 7680"/>
                  <a:gd name="T61" fmla="*/ 766 h 1346"/>
                  <a:gd name="T62" fmla="*/ 6389 w 7680"/>
                  <a:gd name="T63" fmla="*/ 755 h 1346"/>
                  <a:gd name="T64" fmla="*/ 6807 w 7680"/>
                  <a:gd name="T65" fmla="*/ 674 h 1346"/>
                  <a:gd name="T66" fmla="*/ 6988 w 7680"/>
                  <a:gd name="T67" fmla="*/ 656 h 1346"/>
                  <a:gd name="T68" fmla="*/ 7391 w 7680"/>
                  <a:gd name="T69" fmla="*/ 907 h 1346"/>
                  <a:gd name="T70" fmla="*/ 7586 w 7680"/>
                  <a:gd name="T71" fmla="*/ 101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0" h="1346">
                    <a:moveTo>
                      <a:pt x="7680" y="1016"/>
                    </a:moveTo>
                    <a:cubicBezTo>
                      <a:pt x="7680" y="1121"/>
                      <a:pt x="7680" y="1227"/>
                      <a:pt x="7680" y="1332"/>
                    </a:cubicBezTo>
                    <a:cubicBezTo>
                      <a:pt x="7680" y="1342"/>
                      <a:pt x="7678" y="1346"/>
                      <a:pt x="7668" y="1344"/>
                    </a:cubicBezTo>
                    <a:cubicBezTo>
                      <a:pt x="7665" y="1344"/>
                      <a:pt x="7663" y="1344"/>
                      <a:pt x="7660" y="1344"/>
                    </a:cubicBezTo>
                    <a:cubicBezTo>
                      <a:pt x="5113" y="1344"/>
                      <a:pt x="2567" y="1344"/>
                      <a:pt x="20" y="1344"/>
                    </a:cubicBezTo>
                    <a:cubicBezTo>
                      <a:pt x="2" y="1344"/>
                      <a:pt x="0" y="1340"/>
                      <a:pt x="0" y="1324"/>
                    </a:cubicBezTo>
                    <a:cubicBezTo>
                      <a:pt x="0" y="1020"/>
                      <a:pt x="0" y="716"/>
                      <a:pt x="0" y="412"/>
                    </a:cubicBezTo>
                    <a:cubicBezTo>
                      <a:pt x="22" y="400"/>
                      <a:pt x="43" y="388"/>
                      <a:pt x="65" y="377"/>
                    </a:cubicBezTo>
                    <a:cubicBezTo>
                      <a:pt x="118" y="349"/>
                      <a:pt x="170" y="353"/>
                      <a:pt x="221" y="383"/>
                    </a:cubicBezTo>
                    <a:cubicBezTo>
                      <a:pt x="257" y="404"/>
                      <a:pt x="288" y="433"/>
                      <a:pt x="315" y="466"/>
                    </a:cubicBezTo>
                    <a:cubicBezTo>
                      <a:pt x="328" y="481"/>
                      <a:pt x="343" y="492"/>
                      <a:pt x="363" y="496"/>
                    </a:cubicBezTo>
                    <a:cubicBezTo>
                      <a:pt x="394" y="502"/>
                      <a:pt x="426" y="500"/>
                      <a:pt x="458" y="497"/>
                    </a:cubicBezTo>
                    <a:cubicBezTo>
                      <a:pt x="496" y="494"/>
                      <a:pt x="534" y="484"/>
                      <a:pt x="571" y="489"/>
                    </a:cubicBezTo>
                    <a:cubicBezTo>
                      <a:pt x="613" y="495"/>
                      <a:pt x="650" y="488"/>
                      <a:pt x="686" y="466"/>
                    </a:cubicBezTo>
                    <a:cubicBezTo>
                      <a:pt x="706" y="453"/>
                      <a:pt x="726" y="440"/>
                      <a:pt x="747" y="428"/>
                    </a:cubicBezTo>
                    <a:cubicBezTo>
                      <a:pt x="800" y="399"/>
                      <a:pt x="855" y="380"/>
                      <a:pt x="916" y="383"/>
                    </a:cubicBezTo>
                    <a:cubicBezTo>
                      <a:pt x="946" y="384"/>
                      <a:pt x="975" y="383"/>
                      <a:pt x="1004" y="383"/>
                    </a:cubicBezTo>
                    <a:cubicBezTo>
                      <a:pt x="1045" y="382"/>
                      <a:pt x="1083" y="372"/>
                      <a:pt x="1114" y="343"/>
                    </a:cubicBezTo>
                    <a:cubicBezTo>
                      <a:pt x="1144" y="317"/>
                      <a:pt x="1176" y="295"/>
                      <a:pt x="1214" y="282"/>
                    </a:cubicBezTo>
                    <a:cubicBezTo>
                      <a:pt x="1253" y="269"/>
                      <a:pt x="1289" y="250"/>
                      <a:pt x="1324" y="230"/>
                    </a:cubicBezTo>
                    <a:cubicBezTo>
                      <a:pt x="1428" y="169"/>
                      <a:pt x="1524" y="98"/>
                      <a:pt x="1624" y="32"/>
                    </a:cubicBezTo>
                    <a:cubicBezTo>
                      <a:pt x="1644" y="19"/>
                      <a:pt x="1664" y="5"/>
                      <a:pt x="1688" y="0"/>
                    </a:cubicBezTo>
                    <a:cubicBezTo>
                      <a:pt x="1707" y="0"/>
                      <a:pt x="1725" y="0"/>
                      <a:pt x="1744" y="0"/>
                    </a:cubicBezTo>
                    <a:cubicBezTo>
                      <a:pt x="1778" y="14"/>
                      <a:pt x="1809" y="34"/>
                      <a:pt x="1837" y="57"/>
                    </a:cubicBezTo>
                    <a:cubicBezTo>
                      <a:pt x="1859" y="74"/>
                      <a:pt x="1884" y="86"/>
                      <a:pt x="1910" y="95"/>
                    </a:cubicBezTo>
                    <a:cubicBezTo>
                      <a:pt x="1953" y="110"/>
                      <a:pt x="1997" y="117"/>
                      <a:pt x="2043" y="120"/>
                    </a:cubicBezTo>
                    <a:cubicBezTo>
                      <a:pt x="2113" y="126"/>
                      <a:pt x="2183" y="127"/>
                      <a:pt x="2252" y="121"/>
                    </a:cubicBezTo>
                    <a:cubicBezTo>
                      <a:pt x="2320" y="114"/>
                      <a:pt x="2385" y="116"/>
                      <a:pt x="2449" y="137"/>
                    </a:cubicBezTo>
                    <a:cubicBezTo>
                      <a:pt x="2556" y="172"/>
                      <a:pt x="2656" y="223"/>
                      <a:pt x="2758" y="270"/>
                    </a:cubicBezTo>
                    <a:cubicBezTo>
                      <a:pt x="2803" y="291"/>
                      <a:pt x="2848" y="313"/>
                      <a:pt x="2898" y="319"/>
                    </a:cubicBezTo>
                    <a:cubicBezTo>
                      <a:pt x="2990" y="331"/>
                      <a:pt x="3082" y="324"/>
                      <a:pt x="3172" y="309"/>
                    </a:cubicBezTo>
                    <a:cubicBezTo>
                      <a:pt x="3198" y="305"/>
                      <a:pt x="3219" y="309"/>
                      <a:pt x="3240" y="324"/>
                    </a:cubicBezTo>
                    <a:cubicBezTo>
                      <a:pt x="3265" y="343"/>
                      <a:pt x="3288" y="364"/>
                      <a:pt x="3316" y="380"/>
                    </a:cubicBezTo>
                    <a:cubicBezTo>
                      <a:pt x="3340" y="394"/>
                      <a:pt x="3364" y="400"/>
                      <a:pt x="3391" y="386"/>
                    </a:cubicBezTo>
                    <a:cubicBezTo>
                      <a:pt x="3422" y="370"/>
                      <a:pt x="3453" y="373"/>
                      <a:pt x="3484" y="385"/>
                    </a:cubicBezTo>
                    <a:cubicBezTo>
                      <a:pt x="3520" y="400"/>
                      <a:pt x="3554" y="418"/>
                      <a:pt x="3589" y="435"/>
                    </a:cubicBezTo>
                    <a:cubicBezTo>
                      <a:pt x="3606" y="443"/>
                      <a:pt x="3623" y="451"/>
                      <a:pt x="3641" y="455"/>
                    </a:cubicBezTo>
                    <a:cubicBezTo>
                      <a:pt x="3692" y="466"/>
                      <a:pt x="3741" y="456"/>
                      <a:pt x="3790" y="438"/>
                    </a:cubicBezTo>
                    <a:cubicBezTo>
                      <a:pt x="3826" y="424"/>
                      <a:pt x="3862" y="408"/>
                      <a:pt x="3900" y="398"/>
                    </a:cubicBezTo>
                    <a:cubicBezTo>
                      <a:pt x="3970" y="379"/>
                      <a:pt x="4026" y="400"/>
                      <a:pt x="4071" y="454"/>
                    </a:cubicBezTo>
                    <a:cubicBezTo>
                      <a:pt x="4084" y="470"/>
                      <a:pt x="4095" y="486"/>
                      <a:pt x="4106" y="503"/>
                    </a:cubicBezTo>
                    <a:cubicBezTo>
                      <a:pt x="4124" y="529"/>
                      <a:pt x="4147" y="546"/>
                      <a:pt x="4179" y="550"/>
                    </a:cubicBezTo>
                    <a:cubicBezTo>
                      <a:pt x="4198" y="553"/>
                      <a:pt x="4214" y="562"/>
                      <a:pt x="4229" y="574"/>
                    </a:cubicBezTo>
                    <a:cubicBezTo>
                      <a:pt x="4253" y="592"/>
                      <a:pt x="4270" y="615"/>
                      <a:pt x="4288" y="639"/>
                    </a:cubicBezTo>
                    <a:cubicBezTo>
                      <a:pt x="4307" y="664"/>
                      <a:pt x="4323" y="691"/>
                      <a:pt x="4345" y="713"/>
                    </a:cubicBezTo>
                    <a:cubicBezTo>
                      <a:pt x="4365" y="734"/>
                      <a:pt x="4379" y="737"/>
                      <a:pt x="4405" y="724"/>
                    </a:cubicBezTo>
                    <a:cubicBezTo>
                      <a:pt x="4426" y="714"/>
                      <a:pt x="4445" y="703"/>
                      <a:pt x="4465" y="691"/>
                    </a:cubicBezTo>
                    <a:cubicBezTo>
                      <a:pt x="4522" y="657"/>
                      <a:pt x="4582" y="643"/>
                      <a:pt x="4648" y="668"/>
                    </a:cubicBezTo>
                    <a:cubicBezTo>
                      <a:pt x="4684" y="682"/>
                      <a:pt x="4722" y="679"/>
                      <a:pt x="4759" y="662"/>
                    </a:cubicBezTo>
                    <a:cubicBezTo>
                      <a:pt x="4773" y="655"/>
                      <a:pt x="4788" y="650"/>
                      <a:pt x="4804" y="645"/>
                    </a:cubicBezTo>
                    <a:cubicBezTo>
                      <a:pt x="4843" y="632"/>
                      <a:pt x="4875" y="643"/>
                      <a:pt x="4903" y="671"/>
                    </a:cubicBezTo>
                    <a:cubicBezTo>
                      <a:pt x="4943" y="710"/>
                      <a:pt x="4969" y="757"/>
                      <a:pt x="4992" y="806"/>
                    </a:cubicBezTo>
                    <a:cubicBezTo>
                      <a:pt x="4999" y="821"/>
                      <a:pt x="5006" y="824"/>
                      <a:pt x="5021" y="817"/>
                    </a:cubicBezTo>
                    <a:cubicBezTo>
                      <a:pt x="5053" y="802"/>
                      <a:pt x="5085" y="791"/>
                      <a:pt x="5119" y="781"/>
                    </a:cubicBezTo>
                    <a:cubicBezTo>
                      <a:pt x="5158" y="769"/>
                      <a:pt x="5196" y="768"/>
                      <a:pt x="5236" y="782"/>
                    </a:cubicBezTo>
                    <a:cubicBezTo>
                      <a:pt x="5308" y="806"/>
                      <a:pt x="5378" y="837"/>
                      <a:pt x="5448" y="865"/>
                    </a:cubicBezTo>
                    <a:cubicBezTo>
                      <a:pt x="5490" y="881"/>
                      <a:pt x="5526" y="904"/>
                      <a:pt x="5552" y="942"/>
                    </a:cubicBezTo>
                    <a:cubicBezTo>
                      <a:pt x="5560" y="952"/>
                      <a:pt x="5569" y="955"/>
                      <a:pt x="5582" y="955"/>
                    </a:cubicBezTo>
                    <a:cubicBezTo>
                      <a:pt x="5615" y="957"/>
                      <a:pt x="5648" y="957"/>
                      <a:pt x="5681" y="955"/>
                    </a:cubicBezTo>
                    <a:cubicBezTo>
                      <a:pt x="5722" y="953"/>
                      <a:pt x="5761" y="947"/>
                      <a:pt x="5798" y="932"/>
                    </a:cubicBezTo>
                    <a:cubicBezTo>
                      <a:pt x="5848" y="912"/>
                      <a:pt x="5895" y="888"/>
                      <a:pt x="5944" y="865"/>
                    </a:cubicBezTo>
                    <a:cubicBezTo>
                      <a:pt x="6023" y="828"/>
                      <a:pt x="6103" y="790"/>
                      <a:pt x="6188" y="766"/>
                    </a:cubicBezTo>
                    <a:cubicBezTo>
                      <a:pt x="6229" y="754"/>
                      <a:pt x="6271" y="744"/>
                      <a:pt x="6315" y="748"/>
                    </a:cubicBezTo>
                    <a:cubicBezTo>
                      <a:pt x="6340" y="751"/>
                      <a:pt x="6364" y="754"/>
                      <a:pt x="6389" y="755"/>
                    </a:cubicBezTo>
                    <a:cubicBezTo>
                      <a:pt x="6457" y="755"/>
                      <a:pt x="6526" y="759"/>
                      <a:pt x="6594" y="751"/>
                    </a:cubicBezTo>
                    <a:cubicBezTo>
                      <a:pt x="6672" y="743"/>
                      <a:pt x="6746" y="727"/>
                      <a:pt x="6807" y="674"/>
                    </a:cubicBezTo>
                    <a:cubicBezTo>
                      <a:pt x="6815" y="667"/>
                      <a:pt x="6825" y="661"/>
                      <a:pt x="6835" y="655"/>
                    </a:cubicBezTo>
                    <a:cubicBezTo>
                      <a:pt x="6886" y="622"/>
                      <a:pt x="6937" y="622"/>
                      <a:pt x="6988" y="656"/>
                    </a:cubicBezTo>
                    <a:cubicBezTo>
                      <a:pt x="7065" y="708"/>
                      <a:pt x="7141" y="760"/>
                      <a:pt x="7219" y="811"/>
                    </a:cubicBezTo>
                    <a:cubicBezTo>
                      <a:pt x="7274" y="847"/>
                      <a:pt x="7329" y="884"/>
                      <a:pt x="7391" y="907"/>
                    </a:cubicBezTo>
                    <a:cubicBezTo>
                      <a:pt x="7437" y="924"/>
                      <a:pt x="7478" y="947"/>
                      <a:pt x="7515" y="979"/>
                    </a:cubicBezTo>
                    <a:cubicBezTo>
                      <a:pt x="7535" y="997"/>
                      <a:pt x="7559" y="1007"/>
                      <a:pt x="7586" y="1012"/>
                    </a:cubicBezTo>
                    <a:cubicBezTo>
                      <a:pt x="7618" y="1017"/>
                      <a:pt x="7649" y="1012"/>
                      <a:pt x="7680" y="1016"/>
                    </a:cubicBezTo>
                    <a:close/>
                  </a:path>
                </a:pathLst>
              </a:custGeom>
              <a:solidFill>
                <a:srgbClr val="002C56">
                  <a:alpha val="50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7" name="Freeform 14">
                <a:extLst>
                  <a:ext uri="{FF2B5EF4-FFF2-40B4-BE49-F238E27FC236}">
                    <a16:creationId xmlns="" xmlns:a16="http://schemas.microsoft.com/office/drawing/2014/main" id="{14706AF1-7BEE-A745-8D14-7AC5EEC763BF}"/>
                  </a:ext>
                </a:extLst>
              </p:cNvPr>
              <p:cNvSpPr>
                <a:spLocks/>
              </p:cNvSpPr>
              <p:nvPr/>
            </p:nvSpPr>
            <p:spPr bwMode="invGray">
              <a:xfrm>
                <a:off x="-9196" y="5240338"/>
                <a:ext cx="9144000" cy="1089025"/>
              </a:xfrm>
              <a:custGeom>
                <a:avLst/>
                <a:gdLst>
                  <a:gd name="T0" fmla="*/ 4184 w 7680"/>
                  <a:gd name="T1" fmla="*/ 0 h 912"/>
                  <a:gd name="T2" fmla="*/ 4272 w 7680"/>
                  <a:gd name="T3" fmla="*/ 0 h 912"/>
                  <a:gd name="T4" fmla="*/ 4385 w 7680"/>
                  <a:gd name="T5" fmla="*/ 17 h 912"/>
                  <a:gd name="T6" fmla="*/ 4549 w 7680"/>
                  <a:gd name="T7" fmla="*/ 65 h 912"/>
                  <a:gd name="T8" fmla="*/ 4715 w 7680"/>
                  <a:gd name="T9" fmla="*/ 81 h 912"/>
                  <a:gd name="T10" fmla="*/ 4862 w 7680"/>
                  <a:gd name="T11" fmla="*/ 77 h 912"/>
                  <a:gd name="T12" fmla="*/ 5099 w 7680"/>
                  <a:gd name="T13" fmla="*/ 99 h 912"/>
                  <a:gd name="T14" fmla="*/ 5167 w 7680"/>
                  <a:gd name="T15" fmla="*/ 129 h 912"/>
                  <a:gd name="T16" fmla="*/ 5223 w 7680"/>
                  <a:gd name="T17" fmla="*/ 151 h 912"/>
                  <a:gd name="T18" fmla="*/ 5277 w 7680"/>
                  <a:gd name="T19" fmla="*/ 150 h 912"/>
                  <a:gd name="T20" fmla="*/ 5490 w 7680"/>
                  <a:gd name="T21" fmla="*/ 147 h 912"/>
                  <a:gd name="T22" fmla="*/ 5521 w 7680"/>
                  <a:gd name="T23" fmla="*/ 156 h 912"/>
                  <a:gd name="T24" fmla="*/ 5645 w 7680"/>
                  <a:gd name="T25" fmla="*/ 199 h 912"/>
                  <a:gd name="T26" fmla="*/ 5993 w 7680"/>
                  <a:gd name="T27" fmla="*/ 230 h 912"/>
                  <a:gd name="T28" fmla="*/ 6181 w 7680"/>
                  <a:gd name="T29" fmla="*/ 199 h 912"/>
                  <a:gd name="T30" fmla="*/ 6285 w 7680"/>
                  <a:gd name="T31" fmla="*/ 158 h 912"/>
                  <a:gd name="T32" fmla="*/ 6456 w 7680"/>
                  <a:gd name="T33" fmla="*/ 156 h 912"/>
                  <a:gd name="T34" fmla="*/ 6549 w 7680"/>
                  <a:gd name="T35" fmla="*/ 194 h 912"/>
                  <a:gd name="T36" fmla="*/ 6588 w 7680"/>
                  <a:gd name="T37" fmla="*/ 208 h 912"/>
                  <a:gd name="T38" fmla="*/ 6797 w 7680"/>
                  <a:gd name="T39" fmla="*/ 228 h 912"/>
                  <a:gd name="T40" fmla="*/ 7044 w 7680"/>
                  <a:gd name="T41" fmla="*/ 220 h 912"/>
                  <a:gd name="T42" fmla="*/ 7220 w 7680"/>
                  <a:gd name="T43" fmla="*/ 262 h 912"/>
                  <a:gd name="T44" fmla="*/ 7293 w 7680"/>
                  <a:gd name="T45" fmla="*/ 283 h 912"/>
                  <a:gd name="T46" fmla="*/ 7580 w 7680"/>
                  <a:gd name="T47" fmla="*/ 289 h 912"/>
                  <a:gd name="T48" fmla="*/ 7680 w 7680"/>
                  <a:gd name="T49" fmla="*/ 272 h 912"/>
                  <a:gd name="T50" fmla="*/ 7680 w 7680"/>
                  <a:gd name="T51" fmla="*/ 896 h 912"/>
                  <a:gd name="T52" fmla="*/ 7664 w 7680"/>
                  <a:gd name="T53" fmla="*/ 912 h 912"/>
                  <a:gd name="T54" fmla="*/ 16 w 7680"/>
                  <a:gd name="T55" fmla="*/ 912 h 912"/>
                  <a:gd name="T56" fmla="*/ 0 w 7680"/>
                  <a:gd name="T57" fmla="*/ 896 h 912"/>
                  <a:gd name="T58" fmla="*/ 0 w 7680"/>
                  <a:gd name="T59" fmla="*/ 348 h 912"/>
                  <a:gd name="T60" fmla="*/ 126 w 7680"/>
                  <a:gd name="T61" fmla="*/ 348 h 912"/>
                  <a:gd name="T62" fmla="*/ 387 w 7680"/>
                  <a:gd name="T63" fmla="*/ 330 h 912"/>
                  <a:gd name="T64" fmla="*/ 651 w 7680"/>
                  <a:gd name="T65" fmla="*/ 307 h 912"/>
                  <a:gd name="T66" fmla="*/ 837 w 7680"/>
                  <a:gd name="T67" fmla="*/ 307 h 912"/>
                  <a:gd name="T68" fmla="*/ 1056 w 7680"/>
                  <a:gd name="T69" fmla="*/ 277 h 912"/>
                  <a:gd name="T70" fmla="*/ 1295 w 7680"/>
                  <a:gd name="T71" fmla="*/ 244 h 912"/>
                  <a:gd name="T72" fmla="*/ 1670 w 7680"/>
                  <a:gd name="T73" fmla="*/ 282 h 912"/>
                  <a:gd name="T74" fmla="*/ 1877 w 7680"/>
                  <a:gd name="T75" fmla="*/ 275 h 912"/>
                  <a:gd name="T76" fmla="*/ 2406 w 7680"/>
                  <a:gd name="T77" fmla="*/ 203 h 912"/>
                  <a:gd name="T78" fmla="*/ 2649 w 7680"/>
                  <a:gd name="T79" fmla="*/ 207 h 912"/>
                  <a:gd name="T80" fmla="*/ 3087 w 7680"/>
                  <a:gd name="T81" fmla="*/ 206 h 912"/>
                  <a:gd name="T82" fmla="*/ 3392 w 7680"/>
                  <a:gd name="T83" fmla="*/ 152 h 912"/>
                  <a:gd name="T84" fmla="*/ 3472 w 7680"/>
                  <a:gd name="T85" fmla="*/ 143 h 912"/>
                  <a:gd name="T86" fmla="*/ 3550 w 7680"/>
                  <a:gd name="T87" fmla="*/ 146 h 912"/>
                  <a:gd name="T88" fmla="*/ 3727 w 7680"/>
                  <a:gd name="T89" fmla="*/ 117 h 912"/>
                  <a:gd name="T90" fmla="*/ 4028 w 7680"/>
                  <a:gd name="T91" fmla="*/ 36 h 912"/>
                  <a:gd name="T92" fmla="*/ 4184 w 7680"/>
                  <a:gd name="T9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80" h="912">
                    <a:moveTo>
                      <a:pt x="4184" y="0"/>
                    </a:moveTo>
                    <a:cubicBezTo>
                      <a:pt x="4213" y="0"/>
                      <a:pt x="4243" y="0"/>
                      <a:pt x="4272" y="0"/>
                    </a:cubicBezTo>
                    <a:cubicBezTo>
                      <a:pt x="4309" y="9"/>
                      <a:pt x="4347" y="10"/>
                      <a:pt x="4385" y="17"/>
                    </a:cubicBezTo>
                    <a:cubicBezTo>
                      <a:pt x="4441" y="26"/>
                      <a:pt x="4495" y="46"/>
                      <a:pt x="4549" y="65"/>
                    </a:cubicBezTo>
                    <a:cubicBezTo>
                      <a:pt x="4604" y="84"/>
                      <a:pt x="4658" y="86"/>
                      <a:pt x="4715" y="81"/>
                    </a:cubicBezTo>
                    <a:cubicBezTo>
                      <a:pt x="4764" y="78"/>
                      <a:pt x="4813" y="72"/>
                      <a:pt x="4862" y="77"/>
                    </a:cubicBezTo>
                    <a:cubicBezTo>
                      <a:pt x="4941" y="84"/>
                      <a:pt x="5020" y="92"/>
                      <a:pt x="5099" y="99"/>
                    </a:cubicBezTo>
                    <a:cubicBezTo>
                      <a:pt x="5125" y="102"/>
                      <a:pt x="5148" y="109"/>
                      <a:pt x="5167" y="129"/>
                    </a:cubicBezTo>
                    <a:cubicBezTo>
                      <a:pt x="5182" y="145"/>
                      <a:pt x="5202" y="150"/>
                      <a:pt x="5223" y="151"/>
                    </a:cubicBezTo>
                    <a:cubicBezTo>
                      <a:pt x="5241" y="151"/>
                      <a:pt x="5259" y="150"/>
                      <a:pt x="5277" y="150"/>
                    </a:cubicBezTo>
                    <a:cubicBezTo>
                      <a:pt x="5348" y="148"/>
                      <a:pt x="5419" y="141"/>
                      <a:pt x="5490" y="147"/>
                    </a:cubicBezTo>
                    <a:cubicBezTo>
                      <a:pt x="5501" y="148"/>
                      <a:pt x="5512" y="149"/>
                      <a:pt x="5521" y="156"/>
                    </a:cubicBezTo>
                    <a:cubicBezTo>
                      <a:pt x="5556" y="188"/>
                      <a:pt x="5601" y="195"/>
                      <a:pt x="5645" y="199"/>
                    </a:cubicBezTo>
                    <a:cubicBezTo>
                      <a:pt x="5761" y="210"/>
                      <a:pt x="5877" y="221"/>
                      <a:pt x="5993" y="230"/>
                    </a:cubicBezTo>
                    <a:cubicBezTo>
                      <a:pt x="6058" y="235"/>
                      <a:pt x="6121" y="226"/>
                      <a:pt x="6181" y="199"/>
                    </a:cubicBezTo>
                    <a:cubicBezTo>
                      <a:pt x="6215" y="184"/>
                      <a:pt x="6250" y="171"/>
                      <a:pt x="6285" y="158"/>
                    </a:cubicBezTo>
                    <a:cubicBezTo>
                      <a:pt x="6342" y="136"/>
                      <a:pt x="6399" y="133"/>
                      <a:pt x="6456" y="156"/>
                    </a:cubicBezTo>
                    <a:cubicBezTo>
                      <a:pt x="6487" y="168"/>
                      <a:pt x="6519" y="179"/>
                      <a:pt x="6549" y="194"/>
                    </a:cubicBezTo>
                    <a:cubicBezTo>
                      <a:pt x="6562" y="200"/>
                      <a:pt x="6574" y="206"/>
                      <a:pt x="6588" y="208"/>
                    </a:cubicBezTo>
                    <a:cubicBezTo>
                      <a:pt x="6657" y="217"/>
                      <a:pt x="6726" y="231"/>
                      <a:pt x="6797" y="228"/>
                    </a:cubicBezTo>
                    <a:cubicBezTo>
                      <a:pt x="6879" y="224"/>
                      <a:pt x="6962" y="217"/>
                      <a:pt x="7044" y="220"/>
                    </a:cubicBezTo>
                    <a:cubicBezTo>
                      <a:pt x="7106" y="222"/>
                      <a:pt x="7167" y="225"/>
                      <a:pt x="7220" y="262"/>
                    </a:cubicBezTo>
                    <a:cubicBezTo>
                      <a:pt x="7242" y="276"/>
                      <a:pt x="7268" y="280"/>
                      <a:pt x="7293" y="283"/>
                    </a:cubicBezTo>
                    <a:cubicBezTo>
                      <a:pt x="7388" y="296"/>
                      <a:pt x="7484" y="292"/>
                      <a:pt x="7580" y="289"/>
                    </a:cubicBezTo>
                    <a:cubicBezTo>
                      <a:pt x="7614" y="288"/>
                      <a:pt x="7648" y="286"/>
                      <a:pt x="7680" y="272"/>
                    </a:cubicBezTo>
                    <a:cubicBezTo>
                      <a:pt x="7680" y="480"/>
                      <a:pt x="7680" y="688"/>
                      <a:pt x="7680" y="896"/>
                    </a:cubicBezTo>
                    <a:cubicBezTo>
                      <a:pt x="7680" y="909"/>
                      <a:pt x="7678" y="912"/>
                      <a:pt x="7664" y="912"/>
                    </a:cubicBezTo>
                    <a:cubicBezTo>
                      <a:pt x="5115" y="912"/>
                      <a:pt x="2565" y="912"/>
                      <a:pt x="16" y="912"/>
                    </a:cubicBezTo>
                    <a:cubicBezTo>
                      <a:pt x="2" y="912"/>
                      <a:pt x="0" y="909"/>
                      <a:pt x="0" y="896"/>
                    </a:cubicBezTo>
                    <a:cubicBezTo>
                      <a:pt x="0" y="713"/>
                      <a:pt x="0" y="531"/>
                      <a:pt x="0" y="348"/>
                    </a:cubicBezTo>
                    <a:cubicBezTo>
                      <a:pt x="42" y="348"/>
                      <a:pt x="84" y="348"/>
                      <a:pt x="126" y="348"/>
                    </a:cubicBezTo>
                    <a:cubicBezTo>
                      <a:pt x="213" y="349"/>
                      <a:pt x="300" y="346"/>
                      <a:pt x="387" y="330"/>
                    </a:cubicBezTo>
                    <a:cubicBezTo>
                      <a:pt x="474" y="314"/>
                      <a:pt x="562" y="304"/>
                      <a:pt x="651" y="307"/>
                    </a:cubicBezTo>
                    <a:cubicBezTo>
                      <a:pt x="713" y="308"/>
                      <a:pt x="775" y="308"/>
                      <a:pt x="837" y="307"/>
                    </a:cubicBezTo>
                    <a:cubicBezTo>
                      <a:pt x="911" y="305"/>
                      <a:pt x="985" y="298"/>
                      <a:pt x="1056" y="277"/>
                    </a:cubicBezTo>
                    <a:cubicBezTo>
                      <a:pt x="1134" y="255"/>
                      <a:pt x="1214" y="245"/>
                      <a:pt x="1295" y="244"/>
                    </a:cubicBezTo>
                    <a:cubicBezTo>
                      <a:pt x="1422" y="242"/>
                      <a:pt x="1546" y="262"/>
                      <a:pt x="1670" y="282"/>
                    </a:cubicBezTo>
                    <a:cubicBezTo>
                      <a:pt x="1740" y="294"/>
                      <a:pt x="1807" y="297"/>
                      <a:pt x="1877" y="275"/>
                    </a:cubicBezTo>
                    <a:cubicBezTo>
                      <a:pt x="2049" y="221"/>
                      <a:pt x="2225" y="199"/>
                      <a:pt x="2406" y="203"/>
                    </a:cubicBezTo>
                    <a:cubicBezTo>
                      <a:pt x="2487" y="204"/>
                      <a:pt x="2568" y="207"/>
                      <a:pt x="2649" y="207"/>
                    </a:cubicBezTo>
                    <a:cubicBezTo>
                      <a:pt x="2795" y="208"/>
                      <a:pt x="2941" y="210"/>
                      <a:pt x="3087" y="206"/>
                    </a:cubicBezTo>
                    <a:cubicBezTo>
                      <a:pt x="3191" y="203"/>
                      <a:pt x="3295" y="194"/>
                      <a:pt x="3392" y="152"/>
                    </a:cubicBezTo>
                    <a:cubicBezTo>
                      <a:pt x="3418" y="141"/>
                      <a:pt x="3445" y="137"/>
                      <a:pt x="3472" y="143"/>
                    </a:cubicBezTo>
                    <a:cubicBezTo>
                      <a:pt x="3498" y="148"/>
                      <a:pt x="3524" y="149"/>
                      <a:pt x="3550" y="146"/>
                    </a:cubicBezTo>
                    <a:cubicBezTo>
                      <a:pt x="3610" y="141"/>
                      <a:pt x="3669" y="131"/>
                      <a:pt x="3727" y="117"/>
                    </a:cubicBezTo>
                    <a:cubicBezTo>
                      <a:pt x="3828" y="93"/>
                      <a:pt x="3926" y="56"/>
                      <a:pt x="4028" y="36"/>
                    </a:cubicBezTo>
                    <a:cubicBezTo>
                      <a:pt x="4081" y="26"/>
                      <a:pt x="4133" y="15"/>
                      <a:pt x="4184" y="0"/>
                    </a:cubicBezTo>
                    <a:close/>
                  </a:path>
                </a:pathLst>
              </a:custGeom>
              <a:solidFill>
                <a:srgbClr val="00447B">
                  <a:alpha val="45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grpSp>
        <p:sp>
          <p:nvSpPr>
            <p:cNvPr id="8" name="Rectangle 7">
              <a:extLst>
                <a:ext uri="{FF2B5EF4-FFF2-40B4-BE49-F238E27FC236}">
                  <a16:creationId xmlns="" xmlns:a16="http://schemas.microsoft.com/office/drawing/2014/main" id="{9715DF85-5D58-4D45-8D5D-EA119ECF8DA5}"/>
                </a:ext>
              </a:extLst>
            </p:cNvPr>
            <p:cNvSpPr>
              <a:spLocks noChangeAspect="1"/>
            </p:cNvSpPr>
            <p:nvPr userDrawn="1"/>
          </p:nvSpPr>
          <p:spPr>
            <a:xfrm>
              <a:off x="0" y="4799136"/>
              <a:ext cx="9144000" cy="2058864"/>
            </a:xfrm>
            <a:prstGeom prst="rect">
              <a:avLst/>
            </a:prstGeom>
            <a:solidFill>
              <a:srgbClr val="21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grpSp>
      <p:pic>
        <p:nvPicPr>
          <p:cNvPr id="14" name="Picture 13">
            <a:extLst>
              <a:ext uri="{FF2B5EF4-FFF2-40B4-BE49-F238E27FC236}">
                <a16:creationId xmlns="" xmlns:a16="http://schemas.microsoft.com/office/drawing/2014/main" id="{DD511870-6C2C-9B4F-B72D-29E80FF2976B}"/>
              </a:ext>
            </a:extLst>
          </p:cNvPr>
          <p:cNvPicPr>
            <a:picLocks noChangeAspect="1"/>
          </p:cNvPicPr>
          <p:nvPr userDrawn="1"/>
        </p:nvPicPr>
        <p:blipFill>
          <a:blip r:embed="rId2"/>
          <a:stretch>
            <a:fillRect/>
          </a:stretch>
        </p:blipFill>
        <p:spPr>
          <a:xfrm>
            <a:off x="425685" y="5853798"/>
            <a:ext cx="3686551" cy="710536"/>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943" y="5608487"/>
            <a:ext cx="4103867" cy="1596400"/>
          </a:xfrm>
          <a:prstGeom prst="rect">
            <a:avLst/>
          </a:prstGeom>
        </p:spPr>
      </p:pic>
    </p:spTree>
    <p:extLst>
      <p:ext uri="{BB962C8B-B14F-4D97-AF65-F5344CB8AC3E}">
        <p14:creationId xmlns:p14="http://schemas.microsoft.com/office/powerpoint/2010/main" val="2080173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etter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91477"/>
            <a:ext cx="10363200" cy="921360"/>
          </a:xfrm>
          <a:noFill/>
        </p:spPr>
        <p:txBody>
          <a:bodyPr anchor="b"/>
          <a:lstStyle>
            <a:lvl1pPr algn="l">
              <a:defRPr sz="6000">
                <a:solidFill>
                  <a:srgbClr val="215078"/>
                </a:solidFill>
              </a:defRPr>
            </a:lvl1pPr>
          </a:lstStyle>
          <a:p>
            <a:r>
              <a:rPr lang="en-US" dirty="0"/>
              <a:t>Presentation Title</a:t>
            </a:r>
          </a:p>
        </p:txBody>
      </p:sp>
      <p:sp>
        <p:nvSpPr>
          <p:cNvPr id="13" name="Subtitle 2">
            <a:extLst>
              <a:ext uri="{FF2B5EF4-FFF2-40B4-BE49-F238E27FC236}">
                <a16:creationId xmlns="" xmlns:a16="http://schemas.microsoft.com/office/drawing/2014/main" id="{393477D0-B14D-744C-B621-7A7F4BDBE57E}"/>
              </a:ext>
            </a:extLst>
          </p:cNvPr>
          <p:cNvSpPr>
            <a:spLocks noGrp="1"/>
          </p:cNvSpPr>
          <p:nvPr>
            <p:ph type="subTitle" idx="1" hasCustomPrompt="1"/>
          </p:nvPr>
        </p:nvSpPr>
        <p:spPr>
          <a:xfrm>
            <a:off x="914400" y="2585842"/>
            <a:ext cx="10363200" cy="564613"/>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More details about this presentation </a:t>
            </a:r>
          </a:p>
        </p:txBody>
      </p:sp>
      <p:grpSp>
        <p:nvGrpSpPr>
          <p:cNvPr id="21" name="Group 20">
            <a:extLst>
              <a:ext uri="{FF2B5EF4-FFF2-40B4-BE49-F238E27FC236}">
                <a16:creationId xmlns="" xmlns:a16="http://schemas.microsoft.com/office/drawing/2014/main" id="{9F8C6E71-BB0E-454B-8406-9EDF96515F97}"/>
              </a:ext>
            </a:extLst>
          </p:cNvPr>
          <p:cNvGrpSpPr/>
          <p:nvPr userDrawn="1"/>
        </p:nvGrpSpPr>
        <p:grpSpPr bwMode="invGray">
          <a:xfrm>
            <a:off x="0" y="4936224"/>
            <a:ext cx="12192000" cy="953589"/>
            <a:chOff x="-9196" y="4724400"/>
            <a:chExt cx="9144000" cy="1604963"/>
          </a:xfrm>
        </p:grpSpPr>
        <p:sp>
          <p:nvSpPr>
            <p:cNvPr id="22" name="Freeform 18">
              <a:extLst>
                <a:ext uri="{FF2B5EF4-FFF2-40B4-BE49-F238E27FC236}">
                  <a16:creationId xmlns="" xmlns:a16="http://schemas.microsoft.com/office/drawing/2014/main" id="{777C3271-AD85-1744-874F-D5FB40C364DA}"/>
                </a:ext>
              </a:extLst>
            </p:cNvPr>
            <p:cNvSpPr>
              <a:spLocks/>
            </p:cNvSpPr>
            <p:nvPr/>
          </p:nvSpPr>
          <p:spPr bwMode="invGray">
            <a:xfrm>
              <a:off x="-9196" y="5054600"/>
              <a:ext cx="9144000" cy="1274763"/>
            </a:xfrm>
            <a:custGeom>
              <a:avLst/>
              <a:gdLst>
                <a:gd name="T0" fmla="*/ 7500 w 7680"/>
                <a:gd name="T1" fmla="*/ 1 h 1067"/>
                <a:gd name="T2" fmla="*/ 7666 w 7680"/>
                <a:gd name="T3" fmla="*/ 1 h 1067"/>
                <a:gd name="T4" fmla="*/ 7680 w 7680"/>
                <a:gd name="T5" fmla="*/ 15 h 1067"/>
                <a:gd name="T6" fmla="*/ 7680 w 7680"/>
                <a:gd name="T7" fmla="*/ 743 h 1067"/>
                <a:gd name="T8" fmla="*/ 7680 w 7680"/>
                <a:gd name="T9" fmla="*/ 1053 h 1067"/>
                <a:gd name="T10" fmla="*/ 7668 w 7680"/>
                <a:gd name="T11" fmla="*/ 1065 h 1067"/>
                <a:gd name="T12" fmla="*/ 7662 w 7680"/>
                <a:gd name="T13" fmla="*/ 1065 h 1067"/>
                <a:gd name="T14" fmla="*/ 18 w 7680"/>
                <a:gd name="T15" fmla="*/ 1065 h 1067"/>
                <a:gd name="T16" fmla="*/ 0 w 7680"/>
                <a:gd name="T17" fmla="*/ 1047 h 1067"/>
                <a:gd name="T18" fmla="*/ 0 w 7680"/>
                <a:gd name="T19" fmla="*/ 653 h 1067"/>
                <a:gd name="T20" fmla="*/ 120 w 7680"/>
                <a:gd name="T21" fmla="*/ 670 h 1067"/>
                <a:gd name="T22" fmla="*/ 427 w 7680"/>
                <a:gd name="T23" fmla="*/ 712 h 1067"/>
                <a:gd name="T24" fmla="*/ 748 w 7680"/>
                <a:gd name="T25" fmla="*/ 733 h 1067"/>
                <a:gd name="T26" fmla="*/ 1276 w 7680"/>
                <a:gd name="T27" fmla="*/ 752 h 1067"/>
                <a:gd name="T28" fmla="*/ 1617 w 7680"/>
                <a:gd name="T29" fmla="*/ 744 h 1067"/>
                <a:gd name="T30" fmla="*/ 1853 w 7680"/>
                <a:gd name="T31" fmla="*/ 714 h 1067"/>
                <a:gd name="T32" fmla="*/ 2514 w 7680"/>
                <a:gd name="T33" fmla="*/ 600 h 1067"/>
                <a:gd name="T34" fmla="*/ 2882 w 7680"/>
                <a:gd name="T35" fmla="*/ 566 h 1067"/>
                <a:gd name="T36" fmla="*/ 3156 w 7680"/>
                <a:gd name="T37" fmla="*/ 589 h 1067"/>
                <a:gd name="T38" fmla="*/ 3187 w 7680"/>
                <a:gd name="T39" fmla="*/ 596 h 1067"/>
                <a:gd name="T40" fmla="*/ 3587 w 7680"/>
                <a:gd name="T41" fmla="*/ 605 h 1067"/>
                <a:gd name="T42" fmla="*/ 4171 w 7680"/>
                <a:gd name="T43" fmla="*/ 478 h 1067"/>
                <a:gd name="T44" fmla="*/ 4620 w 7680"/>
                <a:gd name="T45" fmla="*/ 401 h 1067"/>
                <a:gd name="T46" fmla="*/ 4861 w 7680"/>
                <a:gd name="T47" fmla="*/ 422 h 1067"/>
                <a:gd name="T48" fmla="*/ 5401 w 7680"/>
                <a:gd name="T49" fmla="*/ 481 h 1067"/>
                <a:gd name="T50" fmla="*/ 5881 w 7680"/>
                <a:gd name="T51" fmla="*/ 462 h 1067"/>
                <a:gd name="T52" fmla="*/ 6396 w 7680"/>
                <a:gd name="T53" fmla="*/ 364 h 1067"/>
                <a:gd name="T54" fmla="*/ 7228 w 7680"/>
                <a:gd name="T55" fmla="*/ 104 h 1067"/>
                <a:gd name="T56" fmla="*/ 7500 w 7680"/>
                <a:gd name="T57" fmla="*/ 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80" h="1067">
                  <a:moveTo>
                    <a:pt x="7500" y="1"/>
                  </a:moveTo>
                  <a:cubicBezTo>
                    <a:pt x="7555" y="1"/>
                    <a:pt x="7611" y="1"/>
                    <a:pt x="7666" y="1"/>
                  </a:cubicBezTo>
                  <a:cubicBezTo>
                    <a:pt x="7678" y="0"/>
                    <a:pt x="7680" y="3"/>
                    <a:pt x="7680" y="15"/>
                  </a:cubicBezTo>
                  <a:cubicBezTo>
                    <a:pt x="7680" y="258"/>
                    <a:pt x="7680" y="500"/>
                    <a:pt x="7680" y="743"/>
                  </a:cubicBezTo>
                  <a:cubicBezTo>
                    <a:pt x="7680" y="846"/>
                    <a:pt x="7680" y="950"/>
                    <a:pt x="7680" y="1053"/>
                  </a:cubicBezTo>
                  <a:cubicBezTo>
                    <a:pt x="7680" y="1063"/>
                    <a:pt x="7678" y="1067"/>
                    <a:pt x="7668" y="1065"/>
                  </a:cubicBezTo>
                  <a:cubicBezTo>
                    <a:pt x="7666" y="1065"/>
                    <a:pt x="7664" y="1065"/>
                    <a:pt x="7662" y="1065"/>
                  </a:cubicBezTo>
                  <a:cubicBezTo>
                    <a:pt x="5114" y="1065"/>
                    <a:pt x="2566" y="1065"/>
                    <a:pt x="18" y="1065"/>
                  </a:cubicBezTo>
                  <a:cubicBezTo>
                    <a:pt x="3" y="1065"/>
                    <a:pt x="0" y="1062"/>
                    <a:pt x="0" y="1047"/>
                  </a:cubicBezTo>
                  <a:cubicBezTo>
                    <a:pt x="0" y="916"/>
                    <a:pt x="0" y="784"/>
                    <a:pt x="0" y="653"/>
                  </a:cubicBezTo>
                  <a:cubicBezTo>
                    <a:pt x="41" y="654"/>
                    <a:pt x="80" y="665"/>
                    <a:pt x="120" y="670"/>
                  </a:cubicBezTo>
                  <a:cubicBezTo>
                    <a:pt x="223" y="685"/>
                    <a:pt x="325" y="702"/>
                    <a:pt x="427" y="712"/>
                  </a:cubicBezTo>
                  <a:cubicBezTo>
                    <a:pt x="534" y="722"/>
                    <a:pt x="641" y="727"/>
                    <a:pt x="748" y="733"/>
                  </a:cubicBezTo>
                  <a:cubicBezTo>
                    <a:pt x="924" y="744"/>
                    <a:pt x="1100" y="749"/>
                    <a:pt x="1276" y="752"/>
                  </a:cubicBezTo>
                  <a:cubicBezTo>
                    <a:pt x="1390" y="754"/>
                    <a:pt x="1504" y="750"/>
                    <a:pt x="1617" y="744"/>
                  </a:cubicBezTo>
                  <a:cubicBezTo>
                    <a:pt x="1696" y="739"/>
                    <a:pt x="1775" y="732"/>
                    <a:pt x="1853" y="714"/>
                  </a:cubicBezTo>
                  <a:cubicBezTo>
                    <a:pt x="2071" y="663"/>
                    <a:pt x="2292" y="628"/>
                    <a:pt x="2514" y="600"/>
                  </a:cubicBezTo>
                  <a:cubicBezTo>
                    <a:pt x="2637" y="584"/>
                    <a:pt x="2759" y="571"/>
                    <a:pt x="2882" y="566"/>
                  </a:cubicBezTo>
                  <a:cubicBezTo>
                    <a:pt x="2974" y="562"/>
                    <a:pt x="3067" y="557"/>
                    <a:pt x="3156" y="589"/>
                  </a:cubicBezTo>
                  <a:cubicBezTo>
                    <a:pt x="3166" y="593"/>
                    <a:pt x="3176" y="594"/>
                    <a:pt x="3187" y="596"/>
                  </a:cubicBezTo>
                  <a:cubicBezTo>
                    <a:pt x="3320" y="618"/>
                    <a:pt x="3453" y="616"/>
                    <a:pt x="3587" y="605"/>
                  </a:cubicBezTo>
                  <a:cubicBezTo>
                    <a:pt x="3788" y="589"/>
                    <a:pt x="3983" y="548"/>
                    <a:pt x="4171" y="478"/>
                  </a:cubicBezTo>
                  <a:cubicBezTo>
                    <a:pt x="4316" y="424"/>
                    <a:pt x="4465" y="396"/>
                    <a:pt x="4620" y="401"/>
                  </a:cubicBezTo>
                  <a:cubicBezTo>
                    <a:pt x="4700" y="403"/>
                    <a:pt x="4781" y="412"/>
                    <a:pt x="4861" y="422"/>
                  </a:cubicBezTo>
                  <a:cubicBezTo>
                    <a:pt x="5040" y="444"/>
                    <a:pt x="5219" y="472"/>
                    <a:pt x="5401" y="481"/>
                  </a:cubicBezTo>
                  <a:cubicBezTo>
                    <a:pt x="5562" y="490"/>
                    <a:pt x="5722" y="484"/>
                    <a:pt x="5881" y="462"/>
                  </a:cubicBezTo>
                  <a:cubicBezTo>
                    <a:pt x="6054" y="438"/>
                    <a:pt x="6225" y="399"/>
                    <a:pt x="6396" y="364"/>
                  </a:cubicBezTo>
                  <a:cubicBezTo>
                    <a:pt x="6682" y="305"/>
                    <a:pt x="6960" y="222"/>
                    <a:pt x="7228" y="104"/>
                  </a:cubicBezTo>
                  <a:cubicBezTo>
                    <a:pt x="7317" y="65"/>
                    <a:pt x="7403" y="19"/>
                    <a:pt x="7500" y="1"/>
                  </a:cubicBezTo>
                  <a:close/>
                </a:path>
              </a:pathLst>
            </a:custGeom>
            <a:solidFill>
              <a:srgbClr val="002C56">
                <a:alpha val="59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23" name="Freeform 5">
              <a:extLst>
                <a:ext uri="{FF2B5EF4-FFF2-40B4-BE49-F238E27FC236}">
                  <a16:creationId xmlns="" xmlns:a16="http://schemas.microsoft.com/office/drawing/2014/main" id="{310B27C1-6613-264B-9A9C-BD166D34F12D}"/>
                </a:ext>
              </a:extLst>
            </p:cNvPr>
            <p:cNvSpPr>
              <a:spLocks/>
            </p:cNvSpPr>
            <p:nvPr/>
          </p:nvSpPr>
          <p:spPr bwMode="invGray">
            <a:xfrm>
              <a:off x="-9196" y="4724400"/>
              <a:ext cx="9144000" cy="1604963"/>
            </a:xfrm>
            <a:custGeom>
              <a:avLst/>
              <a:gdLst>
                <a:gd name="T0" fmla="*/ 7680 w 7680"/>
                <a:gd name="T1" fmla="*/ 1332 h 1346"/>
                <a:gd name="T2" fmla="*/ 7660 w 7680"/>
                <a:gd name="T3" fmla="*/ 1344 h 1346"/>
                <a:gd name="T4" fmla="*/ 0 w 7680"/>
                <a:gd name="T5" fmla="*/ 1324 h 1346"/>
                <a:gd name="T6" fmla="*/ 65 w 7680"/>
                <a:gd name="T7" fmla="*/ 377 h 1346"/>
                <a:gd name="T8" fmla="*/ 315 w 7680"/>
                <a:gd name="T9" fmla="*/ 466 h 1346"/>
                <a:gd name="T10" fmla="*/ 458 w 7680"/>
                <a:gd name="T11" fmla="*/ 497 h 1346"/>
                <a:gd name="T12" fmla="*/ 686 w 7680"/>
                <a:gd name="T13" fmla="*/ 466 h 1346"/>
                <a:gd name="T14" fmla="*/ 916 w 7680"/>
                <a:gd name="T15" fmla="*/ 383 h 1346"/>
                <a:gd name="T16" fmla="*/ 1114 w 7680"/>
                <a:gd name="T17" fmla="*/ 343 h 1346"/>
                <a:gd name="T18" fmla="*/ 1324 w 7680"/>
                <a:gd name="T19" fmla="*/ 230 h 1346"/>
                <a:gd name="T20" fmla="*/ 1688 w 7680"/>
                <a:gd name="T21" fmla="*/ 0 h 1346"/>
                <a:gd name="T22" fmla="*/ 1837 w 7680"/>
                <a:gd name="T23" fmla="*/ 57 h 1346"/>
                <a:gd name="T24" fmla="*/ 2043 w 7680"/>
                <a:gd name="T25" fmla="*/ 120 h 1346"/>
                <a:gd name="T26" fmla="*/ 2449 w 7680"/>
                <a:gd name="T27" fmla="*/ 137 h 1346"/>
                <a:gd name="T28" fmla="*/ 2898 w 7680"/>
                <a:gd name="T29" fmla="*/ 319 h 1346"/>
                <a:gd name="T30" fmla="*/ 3240 w 7680"/>
                <a:gd name="T31" fmla="*/ 324 h 1346"/>
                <a:gd name="T32" fmla="*/ 3391 w 7680"/>
                <a:gd name="T33" fmla="*/ 386 h 1346"/>
                <a:gd name="T34" fmla="*/ 3589 w 7680"/>
                <a:gd name="T35" fmla="*/ 435 h 1346"/>
                <a:gd name="T36" fmla="*/ 3790 w 7680"/>
                <a:gd name="T37" fmla="*/ 438 h 1346"/>
                <a:gd name="T38" fmla="*/ 4071 w 7680"/>
                <a:gd name="T39" fmla="*/ 454 h 1346"/>
                <a:gd name="T40" fmla="*/ 4179 w 7680"/>
                <a:gd name="T41" fmla="*/ 550 h 1346"/>
                <a:gd name="T42" fmla="*/ 4288 w 7680"/>
                <a:gd name="T43" fmla="*/ 639 h 1346"/>
                <a:gd name="T44" fmla="*/ 4405 w 7680"/>
                <a:gd name="T45" fmla="*/ 724 h 1346"/>
                <a:gd name="T46" fmla="*/ 4648 w 7680"/>
                <a:gd name="T47" fmla="*/ 668 h 1346"/>
                <a:gd name="T48" fmla="*/ 4804 w 7680"/>
                <a:gd name="T49" fmla="*/ 645 h 1346"/>
                <a:gd name="T50" fmla="*/ 4992 w 7680"/>
                <a:gd name="T51" fmla="*/ 806 h 1346"/>
                <a:gd name="T52" fmla="*/ 5119 w 7680"/>
                <a:gd name="T53" fmla="*/ 781 h 1346"/>
                <a:gd name="T54" fmla="*/ 5448 w 7680"/>
                <a:gd name="T55" fmla="*/ 865 h 1346"/>
                <a:gd name="T56" fmla="*/ 5582 w 7680"/>
                <a:gd name="T57" fmla="*/ 955 h 1346"/>
                <a:gd name="T58" fmla="*/ 5798 w 7680"/>
                <a:gd name="T59" fmla="*/ 932 h 1346"/>
                <a:gd name="T60" fmla="*/ 6188 w 7680"/>
                <a:gd name="T61" fmla="*/ 766 h 1346"/>
                <a:gd name="T62" fmla="*/ 6389 w 7680"/>
                <a:gd name="T63" fmla="*/ 755 h 1346"/>
                <a:gd name="T64" fmla="*/ 6807 w 7680"/>
                <a:gd name="T65" fmla="*/ 674 h 1346"/>
                <a:gd name="T66" fmla="*/ 6988 w 7680"/>
                <a:gd name="T67" fmla="*/ 656 h 1346"/>
                <a:gd name="T68" fmla="*/ 7391 w 7680"/>
                <a:gd name="T69" fmla="*/ 907 h 1346"/>
                <a:gd name="T70" fmla="*/ 7586 w 7680"/>
                <a:gd name="T71" fmla="*/ 101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0" h="1346">
                  <a:moveTo>
                    <a:pt x="7680" y="1016"/>
                  </a:moveTo>
                  <a:cubicBezTo>
                    <a:pt x="7680" y="1121"/>
                    <a:pt x="7680" y="1227"/>
                    <a:pt x="7680" y="1332"/>
                  </a:cubicBezTo>
                  <a:cubicBezTo>
                    <a:pt x="7680" y="1342"/>
                    <a:pt x="7678" y="1346"/>
                    <a:pt x="7668" y="1344"/>
                  </a:cubicBezTo>
                  <a:cubicBezTo>
                    <a:pt x="7665" y="1344"/>
                    <a:pt x="7663" y="1344"/>
                    <a:pt x="7660" y="1344"/>
                  </a:cubicBezTo>
                  <a:cubicBezTo>
                    <a:pt x="5113" y="1344"/>
                    <a:pt x="2567" y="1344"/>
                    <a:pt x="20" y="1344"/>
                  </a:cubicBezTo>
                  <a:cubicBezTo>
                    <a:pt x="2" y="1344"/>
                    <a:pt x="0" y="1340"/>
                    <a:pt x="0" y="1324"/>
                  </a:cubicBezTo>
                  <a:cubicBezTo>
                    <a:pt x="0" y="1020"/>
                    <a:pt x="0" y="716"/>
                    <a:pt x="0" y="412"/>
                  </a:cubicBezTo>
                  <a:cubicBezTo>
                    <a:pt x="22" y="400"/>
                    <a:pt x="43" y="388"/>
                    <a:pt x="65" y="377"/>
                  </a:cubicBezTo>
                  <a:cubicBezTo>
                    <a:pt x="118" y="349"/>
                    <a:pt x="170" y="353"/>
                    <a:pt x="221" y="383"/>
                  </a:cubicBezTo>
                  <a:cubicBezTo>
                    <a:pt x="257" y="404"/>
                    <a:pt x="288" y="433"/>
                    <a:pt x="315" y="466"/>
                  </a:cubicBezTo>
                  <a:cubicBezTo>
                    <a:pt x="328" y="481"/>
                    <a:pt x="343" y="492"/>
                    <a:pt x="363" y="496"/>
                  </a:cubicBezTo>
                  <a:cubicBezTo>
                    <a:pt x="394" y="502"/>
                    <a:pt x="426" y="500"/>
                    <a:pt x="458" y="497"/>
                  </a:cubicBezTo>
                  <a:cubicBezTo>
                    <a:pt x="496" y="494"/>
                    <a:pt x="534" y="484"/>
                    <a:pt x="571" y="489"/>
                  </a:cubicBezTo>
                  <a:cubicBezTo>
                    <a:pt x="613" y="495"/>
                    <a:pt x="650" y="488"/>
                    <a:pt x="686" y="466"/>
                  </a:cubicBezTo>
                  <a:cubicBezTo>
                    <a:pt x="706" y="453"/>
                    <a:pt x="726" y="440"/>
                    <a:pt x="747" y="428"/>
                  </a:cubicBezTo>
                  <a:cubicBezTo>
                    <a:pt x="800" y="399"/>
                    <a:pt x="855" y="380"/>
                    <a:pt x="916" y="383"/>
                  </a:cubicBezTo>
                  <a:cubicBezTo>
                    <a:pt x="946" y="384"/>
                    <a:pt x="975" y="383"/>
                    <a:pt x="1004" y="383"/>
                  </a:cubicBezTo>
                  <a:cubicBezTo>
                    <a:pt x="1045" y="382"/>
                    <a:pt x="1083" y="372"/>
                    <a:pt x="1114" y="343"/>
                  </a:cubicBezTo>
                  <a:cubicBezTo>
                    <a:pt x="1144" y="317"/>
                    <a:pt x="1176" y="295"/>
                    <a:pt x="1214" y="282"/>
                  </a:cubicBezTo>
                  <a:cubicBezTo>
                    <a:pt x="1253" y="269"/>
                    <a:pt x="1289" y="250"/>
                    <a:pt x="1324" y="230"/>
                  </a:cubicBezTo>
                  <a:cubicBezTo>
                    <a:pt x="1428" y="169"/>
                    <a:pt x="1524" y="98"/>
                    <a:pt x="1624" y="32"/>
                  </a:cubicBezTo>
                  <a:cubicBezTo>
                    <a:pt x="1644" y="19"/>
                    <a:pt x="1664" y="5"/>
                    <a:pt x="1688" y="0"/>
                  </a:cubicBezTo>
                  <a:cubicBezTo>
                    <a:pt x="1707" y="0"/>
                    <a:pt x="1725" y="0"/>
                    <a:pt x="1744" y="0"/>
                  </a:cubicBezTo>
                  <a:cubicBezTo>
                    <a:pt x="1778" y="14"/>
                    <a:pt x="1809" y="34"/>
                    <a:pt x="1837" y="57"/>
                  </a:cubicBezTo>
                  <a:cubicBezTo>
                    <a:pt x="1859" y="74"/>
                    <a:pt x="1884" y="86"/>
                    <a:pt x="1910" y="95"/>
                  </a:cubicBezTo>
                  <a:cubicBezTo>
                    <a:pt x="1953" y="110"/>
                    <a:pt x="1997" y="117"/>
                    <a:pt x="2043" y="120"/>
                  </a:cubicBezTo>
                  <a:cubicBezTo>
                    <a:pt x="2113" y="126"/>
                    <a:pt x="2183" y="127"/>
                    <a:pt x="2252" y="121"/>
                  </a:cubicBezTo>
                  <a:cubicBezTo>
                    <a:pt x="2320" y="114"/>
                    <a:pt x="2385" y="116"/>
                    <a:pt x="2449" y="137"/>
                  </a:cubicBezTo>
                  <a:cubicBezTo>
                    <a:pt x="2556" y="172"/>
                    <a:pt x="2656" y="223"/>
                    <a:pt x="2758" y="270"/>
                  </a:cubicBezTo>
                  <a:cubicBezTo>
                    <a:pt x="2803" y="291"/>
                    <a:pt x="2848" y="313"/>
                    <a:pt x="2898" y="319"/>
                  </a:cubicBezTo>
                  <a:cubicBezTo>
                    <a:pt x="2990" y="331"/>
                    <a:pt x="3082" y="324"/>
                    <a:pt x="3172" y="309"/>
                  </a:cubicBezTo>
                  <a:cubicBezTo>
                    <a:pt x="3198" y="305"/>
                    <a:pt x="3219" y="309"/>
                    <a:pt x="3240" y="324"/>
                  </a:cubicBezTo>
                  <a:cubicBezTo>
                    <a:pt x="3265" y="343"/>
                    <a:pt x="3288" y="364"/>
                    <a:pt x="3316" y="380"/>
                  </a:cubicBezTo>
                  <a:cubicBezTo>
                    <a:pt x="3340" y="394"/>
                    <a:pt x="3364" y="400"/>
                    <a:pt x="3391" y="386"/>
                  </a:cubicBezTo>
                  <a:cubicBezTo>
                    <a:pt x="3422" y="370"/>
                    <a:pt x="3453" y="373"/>
                    <a:pt x="3484" y="385"/>
                  </a:cubicBezTo>
                  <a:cubicBezTo>
                    <a:pt x="3520" y="400"/>
                    <a:pt x="3554" y="418"/>
                    <a:pt x="3589" y="435"/>
                  </a:cubicBezTo>
                  <a:cubicBezTo>
                    <a:pt x="3606" y="443"/>
                    <a:pt x="3623" y="451"/>
                    <a:pt x="3641" y="455"/>
                  </a:cubicBezTo>
                  <a:cubicBezTo>
                    <a:pt x="3692" y="466"/>
                    <a:pt x="3741" y="456"/>
                    <a:pt x="3790" y="438"/>
                  </a:cubicBezTo>
                  <a:cubicBezTo>
                    <a:pt x="3826" y="424"/>
                    <a:pt x="3862" y="408"/>
                    <a:pt x="3900" y="398"/>
                  </a:cubicBezTo>
                  <a:cubicBezTo>
                    <a:pt x="3970" y="379"/>
                    <a:pt x="4026" y="400"/>
                    <a:pt x="4071" y="454"/>
                  </a:cubicBezTo>
                  <a:cubicBezTo>
                    <a:pt x="4084" y="470"/>
                    <a:pt x="4095" y="486"/>
                    <a:pt x="4106" y="503"/>
                  </a:cubicBezTo>
                  <a:cubicBezTo>
                    <a:pt x="4124" y="529"/>
                    <a:pt x="4147" y="546"/>
                    <a:pt x="4179" y="550"/>
                  </a:cubicBezTo>
                  <a:cubicBezTo>
                    <a:pt x="4198" y="553"/>
                    <a:pt x="4214" y="562"/>
                    <a:pt x="4229" y="574"/>
                  </a:cubicBezTo>
                  <a:cubicBezTo>
                    <a:pt x="4253" y="592"/>
                    <a:pt x="4270" y="615"/>
                    <a:pt x="4288" y="639"/>
                  </a:cubicBezTo>
                  <a:cubicBezTo>
                    <a:pt x="4307" y="664"/>
                    <a:pt x="4323" y="691"/>
                    <a:pt x="4345" y="713"/>
                  </a:cubicBezTo>
                  <a:cubicBezTo>
                    <a:pt x="4365" y="734"/>
                    <a:pt x="4379" y="737"/>
                    <a:pt x="4405" y="724"/>
                  </a:cubicBezTo>
                  <a:cubicBezTo>
                    <a:pt x="4426" y="714"/>
                    <a:pt x="4445" y="703"/>
                    <a:pt x="4465" y="691"/>
                  </a:cubicBezTo>
                  <a:cubicBezTo>
                    <a:pt x="4522" y="657"/>
                    <a:pt x="4582" y="643"/>
                    <a:pt x="4648" y="668"/>
                  </a:cubicBezTo>
                  <a:cubicBezTo>
                    <a:pt x="4684" y="682"/>
                    <a:pt x="4722" y="679"/>
                    <a:pt x="4759" y="662"/>
                  </a:cubicBezTo>
                  <a:cubicBezTo>
                    <a:pt x="4773" y="655"/>
                    <a:pt x="4788" y="650"/>
                    <a:pt x="4804" y="645"/>
                  </a:cubicBezTo>
                  <a:cubicBezTo>
                    <a:pt x="4843" y="632"/>
                    <a:pt x="4875" y="643"/>
                    <a:pt x="4903" y="671"/>
                  </a:cubicBezTo>
                  <a:cubicBezTo>
                    <a:pt x="4943" y="710"/>
                    <a:pt x="4969" y="757"/>
                    <a:pt x="4992" y="806"/>
                  </a:cubicBezTo>
                  <a:cubicBezTo>
                    <a:pt x="4999" y="821"/>
                    <a:pt x="5006" y="824"/>
                    <a:pt x="5021" y="817"/>
                  </a:cubicBezTo>
                  <a:cubicBezTo>
                    <a:pt x="5053" y="802"/>
                    <a:pt x="5085" y="791"/>
                    <a:pt x="5119" y="781"/>
                  </a:cubicBezTo>
                  <a:cubicBezTo>
                    <a:pt x="5158" y="769"/>
                    <a:pt x="5196" y="768"/>
                    <a:pt x="5236" y="782"/>
                  </a:cubicBezTo>
                  <a:cubicBezTo>
                    <a:pt x="5308" y="806"/>
                    <a:pt x="5378" y="837"/>
                    <a:pt x="5448" y="865"/>
                  </a:cubicBezTo>
                  <a:cubicBezTo>
                    <a:pt x="5490" y="881"/>
                    <a:pt x="5526" y="904"/>
                    <a:pt x="5552" y="942"/>
                  </a:cubicBezTo>
                  <a:cubicBezTo>
                    <a:pt x="5560" y="952"/>
                    <a:pt x="5569" y="955"/>
                    <a:pt x="5582" y="955"/>
                  </a:cubicBezTo>
                  <a:cubicBezTo>
                    <a:pt x="5615" y="957"/>
                    <a:pt x="5648" y="957"/>
                    <a:pt x="5681" y="955"/>
                  </a:cubicBezTo>
                  <a:cubicBezTo>
                    <a:pt x="5722" y="953"/>
                    <a:pt x="5761" y="947"/>
                    <a:pt x="5798" y="932"/>
                  </a:cubicBezTo>
                  <a:cubicBezTo>
                    <a:pt x="5848" y="912"/>
                    <a:pt x="5895" y="888"/>
                    <a:pt x="5944" y="865"/>
                  </a:cubicBezTo>
                  <a:cubicBezTo>
                    <a:pt x="6023" y="828"/>
                    <a:pt x="6103" y="790"/>
                    <a:pt x="6188" y="766"/>
                  </a:cubicBezTo>
                  <a:cubicBezTo>
                    <a:pt x="6229" y="754"/>
                    <a:pt x="6271" y="744"/>
                    <a:pt x="6315" y="748"/>
                  </a:cubicBezTo>
                  <a:cubicBezTo>
                    <a:pt x="6340" y="751"/>
                    <a:pt x="6364" y="754"/>
                    <a:pt x="6389" y="755"/>
                  </a:cubicBezTo>
                  <a:cubicBezTo>
                    <a:pt x="6457" y="755"/>
                    <a:pt x="6526" y="759"/>
                    <a:pt x="6594" y="751"/>
                  </a:cubicBezTo>
                  <a:cubicBezTo>
                    <a:pt x="6672" y="743"/>
                    <a:pt x="6746" y="727"/>
                    <a:pt x="6807" y="674"/>
                  </a:cubicBezTo>
                  <a:cubicBezTo>
                    <a:pt x="6815" y="667"/>
                    <a:pt x="6825" y="661"/>
                    <a:pt x="6835" y="655"/>
                  </a:cubicBezTo>
                  <a:cubicBezTo>
                    <a:pt x="6886" y="622"/>
                    <a:pt x="6937" y="622"/>
                    <a:pt x="6988" y="656"/>
                  </a:cubicBezTo>
                  <a:cubicBezTo>
                    <a:pt x="7065" y="708"/>
                    <a:pt x="7141" y="760"/>
                    <a:pt x="7219" y="811"/>
                  </a:cubicBezTo>
                  <a:cubicBezTo>
                    <a:pt x="7274" y="847"/>
                    <a:pt x="7329" y="884"/>
                    <a:pt x="7391" y="907"/>
                  </a:cubicBezTo>
                  <a:cubicBezTo>
                    <a:pt x="7437" y="924"/>
                    <a:pt x="7478" y="947"/>
                    <a:pt x="7515" y="979"/>
                  </a:cubicBezTo>
                  <a:cubicBezTo>
                    <a:pt x="7535" y="997"/>
                    <a:pt x="7559" y="1007"/>
                    <a:pt x="7586" y="1012"/>
                  </a:cubicBezTo>
                  <a:cubicBezTo>
                    <a:pt x="7618" y="1017"/>
                    <a:pt x="7649" y="1012"/>
                    <a:pt x="7680" y="1016"/>
                  </a:cubicBezTo>
                  <a:close/>
                </a:path>
              </a:pathLst>
            </a:custGeom>
            <a:solidFill>
              <a:srgbClr val="002C56">
                <a:alpha val="50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24" name="Freeform 14">
              <a:extLst>
                <a:ext uri="{FF2B5EF4-FFF2-40B4-BE49-F238E27FC236}">
                  <a16:creationId xmlns="" xmlns:a16="http://schemas.microsoft.com/office/drawing/2014/main" id="{0EC77DD0-F7E2-4D41-AF52-B40E8D6BEC76}"/>
                </a:ext>
              </a:extLst>
            </p:cNvPr>
            <p:cNvSpPr>
              <a:spLocks/>
            </p:cNvSpPr>
            <p:nvPr/>
          </p:nvSpPr>
          <p:spPr bwMode="invGray">
            <a:xfrm>
              <a:off x="-9196" y="5240338"/>
              <a:ext cx="9144000" cy="1089025"/>
            </a:xfrm>
            <a:custGeom>
              <a:avLst/>
              <a:gdLst>
                <a:gd name="T0" fmla="*/ 4184 w 7680"/>
                <a:gd name="T1" fmla="*/ 0 h 912"/>
                <a:gd name="T2" fmla="*/ 4272 w 7680"/>
                <a:gd name="T3" fmla="*/ 0 h 912"/>
                <a:gd name="T4" fmla="*/ 4385 w 7680"/>
                <a:gd name="T5" fmla="*/ 17 h 912"/>
                <a:gd name="T6" fmla="*/ 4549 w 7680"/>
                <a:gd name="T7" fmla="*/ 65 h 912"/>
                <a:gd name="T8" fmla="*/ 4715 w 7680"/>
                <a:gd name="T9" fmla="*/ 81 h 912"/>
                <a:gd name="T10" fmla="*/ 4862 w 7680"/>
                <a:gd name="T11" fmla="*/ 77 h 912"/>
                <a:gd name="T12" fmla="*/ 5099 w 7680"/>
                <a:gd name="T13" fmla="*/ 99 h 912"/>
                <a:gd name="T14" fmla="*/ 5167 w 7680"/>
                <a:gd name="T15" fmla="*/ 129 h 912"/>
                <a:gd name="T16" fmla="*/ 5223 w 7680"/>
                <a:gd name="T17" fmla="*/ 151 h 912"/>
                <a:gd name="T18" fmla="*/ 5277 w 7680"/>
                <a:gd name="T19" fmla="*/ 150 h 912"/>
                <a:gd name="T20" fmla="*/ 5490 w 7680"/>
                <a:gd name="T21" fmla="*/ 147 h 912"/>
                <a:gd name="T22" fmla="*/ 5521 w 7680"/>
                <a:gd name="T23" fmla="*/ 156 h 912"/>
                <a:gd name="T24" fmla="*/ 5645 w 7680"/>
                <a:gd name="T25" fmla="*/ 199 h 912"/>
                <a:gd name="T26" fmla="*/ 5993 w 7680"/>
                <a:gd name="T27" fmla="*/ 230 h 912"/>
                <a:gd name="T28" fmla="*/ 6181 w 7680"/>
                <a:gd name="T29" fmla="*/ 199 h 912"/>
                <a:gd name="T30" fmla="*/ 6285 w 7680"/>
                <a:gd name="T31" fmla="*/ 158 h 912"/>
                <a:gd name="T32" fmla="*/ 6456 w 7680"/>
                <a:gd name="T33" fmla="*/ 156 h 912"/>
                <a:gd name="T34" fmla="*/ 6549 w 7680"/>
                <a:gd name="T35" fmla="*/ 194 h 912"/>
                <a:gd name="T36" fmla="*/ 6588 w 7680"/>
                <a:gd name="T37" fmla="*/ 208 h 912"/>
                <a:gd name="T38" fmla="*/ 6797 w 7680"/>
                <a:gd name="T39" fmla="*/ 228 h 912"/>
                <a:gd name="T40" fmla="*/ 7044 w 7680"/>
                <a:gd name="T41" fmla="*/ 220 h 912"/>
                <a:gd name="T42" fmla="*/ 7220 w 7680"/>
                <a:gd name="T43" fmla="*/ 262 h 912"/>
                <a:gd name="T44" fmla="*/ 7293 w 7680"/>
                <a:gd name="T45" fmla="*/ 283 h 912"/>
                <a:gd name="T46" fmla="*/ 7580 w 7680"/>
                <a:gd name="T47" fmla="*/ 289 h 912"/>
                <a:gd name="T48" fmla="*/ 7680 w 7680"/>
                <a:gd name="T49" fmla="*/ 272 h 912"/>
                <a:gd name="T50" fmla="*/ 7680 w 7680"/>
                <a:gd name="T51" fmla="*/ 896 h 912"/>
                <a:gd name="T52" fmla="*/ 7664 w 7680"/>
                <a:gd name="T53" fmla="*/ 912 h 912"/>
                <a:gd name="T54" fmla="*/ 16 w 7680"/>
                <a:gd name="T55" fmla="*/ 912 h 912"/>
                <a:gd name="T56" fmla="*/ 0 w 7680"/>
                <a:gd name="T57" fmla="*/ 896 h 912"/>
                <a:gd name="T58" fmla="*/ 0 w 7680"/>
                <a:gd name="T59" fmla="*/ 348 h 912"/>
                <a:gd name="T60" fmla="*/ 126 w 7680"/>
                <a:gd name="T61" fmla="*/ 348 h 912"/>
                <a:gd name="T62" fmla="*/ 387 w 7680"/>
                <a:gd name="T63" fmla="*/ 330 h 912"/>
                <a:gd name="T64" fmla="*/ 651 w 7680"/>
                <a:gd name="T65" fmla="*/ 307 h 912"/>
                <a:gd name="T66" fmla="*/ 837 w 7680"/>
                <a:gd name="T67" fmla="*/ 307 h 912"/>
                <a:gd name="T68" fmla="*/ 1056 w 7680"/>
                <a:gd name="T69" fmla="*/ 277 h 912"/>
                <a:gd name="T70" fmla="*/ 1295 w 7680"/>
                <a:gd name="T71" fmla="*/ 244 h 912"/>
                <a:gd name="T72" fmla="*/ 1670 w 7680"/>
                <a:gd name="T73" fmla="*/ 282 h 912"/>
                <a:gd name="T74" fmla="*/ 1877 w 7680"/>
                <a:gd name="T75" fmla="*/ 275 h 912"/>
                <a:gd name="T76" fmla="*/ 2406 w 7680"/>
                <a:gd name="T77" fmla="*/ 203 h 912"/>
                <a:gd name="T78" fmla="*/ 2649 w 7680"/>
                <a:gd name="T79" fmla="*/ 207 h 912"/>
                <a:gd name="T80" fmla="*/ 3087 w 7680"/>
                <a:gd name="T81" fmla="*/ 206 h 912"/>
                <a:gd name="T82" fmla="*/ 3392 w 7680"/>
                <a:gd name="T83" fmla="*/ 152 h 912"/>
                <a:gd name="T84" fmla="*/ 3472 w 7680"/>
                <a:gd name="T85" fmla="*/ 143 h 912"/>
                <a:gd name="T86" fmla="*/ 3550 w 7680"/>
                <a:gd name="T87" fmla="*/ 146 h 912"/>
                <a:gd name="T88" fmla="*/ 3727 w 7680"/>
                <a:gd name="T89" fmla="*/ 117 h 912"/>
                <a:gd name="T90" fmla="*/ 4028 w 7680"/>
                <a:gd name="T91" fmla="*/ 36 h 912"/>
                <a:gd name="T92" fmla="*/ 4184 w 7680"/>
                <a:gd name="T9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80" h="912">
                  <a:moveTo>
                    <a:pt x="4184" y="0"/>
                  </a:moveTo>
                  <a:cubicBezTo>
                    <a:pt x="4213" y="0"/>
                    <a:pt x="4243" y="0"/>
                    <a:pt x="4272" y="0"/>
                  </a:cubicBezTo>
                  <a:cubicBezTo>
                    <a:pt x="4309" y="9"/>
                    <a:pt x="4347" y="10"/>
                    <a:pt x="4385" y="17"/>
                  </a:cubicBezTo>
                  <a:cubicBezTo>
                    <a:pt x="4441" y="26"/>
                    <a:pt x="4495" y="46"/>
                    <a:pt x="4549" y="65"/>
                  </a:cubicBezTo>
                  <a:cubicBezTo>
                    <a:pt x="4604" y="84"/>
                    <a:pt x="4658" y="86"/>
                    <a:pt x="4715" y="81"/>
                  </a:cubicBezTo>
                  <a:cubicBezTo>
                    <a:pt x="4764" y="78"/>
                    <a:pt x="4813" y="72"/>
                    <a:pt x="4862" y="77"/>
                  </a:cubicBezTo>
                  <a:cubicBezTo>
                    <a:pt x="4941" y="84"/>
                    <a:pt x="5020" y="92"/>
                    <a:pt x="5099" y="99"/>
                  </a:cubicBezTo>
                  <a:cubicBezTo>
                    <a:pt x="5125" y="102"/>
                    <a:pt x="5148" y="109"/>
                    <a:pt x="5167" y="129"/>
                  </a:cubicBezTo>
                  <a:cubicBezTo>
                    <a:pt x="5182" y="145"/>
                    <a:pt x="5202" y="150"/>
                    <a:pt x="5223" y="151"/>
                  </a:cubicBezTo>
                  <a:cubicBezTo>
                    <a:pt x="5241" y="151"/>
                    <a:pt x="5259" y="150"/>
                    <a:pt x="5277" y="150"/>
                  </a:cubicBezTo>
                  <a:cubicBezTo>
                    <a:pt x="5348" y="148"/>
                    <a:pt x="5419" y="141"/>
                    <a:pt x="5490" y="147"/>
                  </a:cubicBezTo>
                  <a:cubicBezTo>
                    <a:pt x="5501" y="148"/>
                    <a:pt x="5512" y="149"/>
                    <a:pt x="5521" y="156"/>
                  </a:cubicBezTo>
                  <a:cubicBezTo>
                    <a:pt x="5556" y="188"/>
                    <a:pt x="5601" y="195"/>
                    <a:pt x="5645" y="199"/>
                  </a:cubicBezTo>
                  <a:cubicBezTo>
                    <a:pt x="5761" y="210"/>
                    <a:pt x="5877" y="221"/>
                    <a:pt x="5993" y="230"/>
                  </a:cubicBezTo>
                  <a:cubicBezTo>
                    <a:pt x="6058" y="235"/>
                    <a:pt x="6121" y="226"/>
                    <a:pt x="6181" y="199"/>
                  </a:cubicBezTo>
                  <a:cubicBezTo>
                    <a:pt x="6215" y="184"/>
                    <a:pt x="6250" y="171"/>
                    <a:pt x="6285" y="158"/>
                  </a:cubicBezTo>
                  <a:cubicBezTo>
                    <a:pt x="6342" y="136"/>
                    <a:pt x="6399" y="133"/>
                    <a:pt x="6456" y="156"/>
                  </a:cubicBezTo>
                  <a:cubicBezTo>
                    <a:pt x="6487" y="168"/>
                    <a:pt x="6519" y="179"/>
                    <a:pt x="6549" y="194"/>
                  </a:cubicBezTo>
                  <a:cubicBezTo>
                    <a:pt x="6562" y="200"/>
                    <a:pt x="6574" y="206"/>
                    <a:pt x="6588" y="208"/>
                  </a:cubicBezTo>
                  <a:cubicBezTo>
                    <a:pt x="6657" y="217"/>
                    <a:pt x="6726" y="231"/>
                    <a:pt x="6797" y="228"/>
                  </a:cubicBezTo>
                  <a:cubicBezTo>
                    <a:pt x="6879" y="224"/>
                    <a:pt x="6962" y="217"/>
                    <a:pt x="7044" y="220"/>
                  </a:cubicBezTo>
                  <a:cubicBezTo>
                    <a:pt x="7106" y="222"/>
                    <a:pt x="7167" y="225"/>
                    <a:pt x="7220" y="262"/>
                  </a:cubicBezTo>
                  <a:cubicBezTo>
                    <a:pt x="7242" y="276"/>
                    <a:pt x="7268" y="280"/>
                    <a:pt x="7293" y="283"/>
                  </a:cubicBezTo>
                  <a:cubicBezTo>
                    <a:pt x="7388" y="296"/>
                    <a:pt x="7484" y="292"/>
                    <a:pt x="7580" y="289"/>
                  </a:cubicBezTo>
                  <a:cubicBezTo>
                    <a:pt x="7614" y="288"/>
                    <a:pt x="7648" y="286"/>
                    <a:pt x="7680" y="272"/>
                  </a:cubicBezTo>
                  <a:cubicBezTo>
                    <a:pt x="7680" y="480"/>
                    <a:pt x="7680" y="688"/>
                    <a:pt x="7680" y="896"/>
                  </a:cubicBezTo>
                  <a:cubicBezTo>
                    <a:pt x="7680" y="909"/>
                    <a:pt x="7678" y="912"/>
                    <a:pt x="7664" y="912"/>
                  </a:cubicBezTo>
                  <a:cubicBezTo>
                    <a:pt x="5115" y="912"/>
                    <a:pt x="2565" y="912"/>
                    <a:pt x="16" y="912"/>
                  </a:cubicBezTo>
                  <a:cubicBezTo>
                    <a:pt x="2" y="912"/>
                    <a:pt x="0" y="909"/>
                    <a:pt x="0" y="896"/>
                  </a:cubicBezTo>
                  <a:cubicBezTo>
                    <a:pt x="0" y="713"/>
                    <a:pt x="0" y="531"/>
                    <a:pt x="0" y="348"/>
                  </a:cubicBezTo>
                  <a:cubicBezTo>
                    <a:pt x="42" y="348"/>
                    <a:pt x="84" y="348"/>
                    <a:pt x="126" y="348"/>
                  </a:cubicBezTo>
                  <a:cubicBezTo>
                    <a:pt x="213" y="349"/>
                    <a:pt x="300" y="346"/>
                    <a:pt x="387" y="330"/>
                  </a:cubicBezTo>
                  <a:cubicBezTo>
                    <a:pt x="474" y="314"/>
                    <a:pt x="562" y="304"/>
                    <a:pt x="651" y="307"/>
                  </a:cubicBezTo>
                  <a:cubicBezTo>
                    <a:pt x="713" y="308"/>
                    <a:pt x="775" y="308"/>
                    <a:pt x="837" y="307"/>
                  </a:cubicBezTo>
                  <a:cubicBezTo>
                    <a:pt x="911" y="305"/>
                    <a:pt x="985" y="298"/>
                    <a:pt x="1056" y="277"/>
                  </a:cubicBezTo>
                  <a:cubicBezTo>
                    <a:pt x="1134" y="255"/>
                    <a:pt x="1214" y="245"/>
                    <a:pt x="1295" y="244"/>
                  </a:cubicBezTo>
                  <a:cubicBezTo>
                    <a:pt x="1422" y="242"/>
                    <a:pt x="1546" y="262"/>
                    <a:pt x="1670" y="282"/>
                  </a:cubicBezTo>
                  <a:cubicBezTo>
                    <a:pt x="1740" y="294"/>
                    <a:pt x="1807" y="297"/>
                    <a:pt x="1877" y="275"/>
                  </a:cubicBezTo>
                  <a:cubicBezTo>
                    <a:pt x="2049" y="221"/>
                    <a:pt x="2225" y="199"/>
                    <a:pt x="2406" y="203"/>
                  </a:cubicBezTo>
                  <a:cubicBezTo>
                    <a:pt x="2487" y="204"/>
                    <a:pt x="2568" y="207"/>
                    <a:pt x="2649" y="207"/>
                  </a:cubicBezTo>
                  <a:cubicBezTo>
                    <a:pt x="2795" y="208"/>
                    <a:pt x="2941" y="210"/>
                    <a:pt x="3087" y="206"/>
                  </a:cubicBezTo>
                  <a:cubicBezTo>
                    <a:pt x="3191" y="203"/>
                    <a:pt x="3295" y="194"/>
                    <a:pt x="3392" y="152"/>
                  </a:cubicBezTo>
                  <a:cubicBezTo>
                    <a:pt x="3418" y="141"/>
                    <a:pt x="3445" y="137"/>
                    <a:pt x="3472" y="143"/>
                  </a:cubicBezTo>
                  <a:cubicBezTo>
                    <a:pt x="3498" y="148"/>
                    <a:pt x="3524" y="149"/>
                    <a:pt x="3550" y="146"/>
                  </a:cubicBezTo>
                  <a:cubicBezTo>
                    <a:pt x="3610" y="141"/>
                    <a:pt x="3669" y="131"/>
                    <a:pt x="3727" y="117"/>
                  </a:cubicBezTo>
                  <a:cubicBezTo>
                    <a:pt x="3828" y="93"/>
                    <a:pt x="3926" y="56"/>
                    <a:pt x="4028" y="36"/>
                  </a:cubicBezTo>
                  <a:cubicBezTo>
                    <a:pt x="4081" y="26"/>
                    <a:pt x="4133" y="15"/>
                    <a:pt x="4184" y="0"/>
                  </a:cubicBezTo>
                  <a:close/>
                </a:path>
              </a:pathLst>
            </a:custGeom>
            <a:solidFill>
              <a:srgbClr val="00447B">
                <a:alpha val="45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grpSp>
      <p:sp>
        <p:nvSpPr>
          <p:cNvPr id="25" name="Rectangle 24">
            <a:extLst>
              <a:ext uri="{FF2B5EF4-FFF2-40B4-BE49-F238E27FC236}">
                <a16:creationId xmlns="" xmlns:a16="http://schemas.microsoft.com/office/drawing/2014/main" id="{2A307FFF-E60C-0E47-92BB-3ADE968457F2}"/>
              </a:ext>
            </a:extLst>
          </p:cNvPr>
          <p:cNvSpPr/>
          <p:nvPr userDrawn="1"/>
        </p:nvSpPr>
        <p:spPr>
          <a:xfrm>
            <a:off x="0" y="5816814"/>
            <a:ext cx="12192000" cy="1041187"/>
          </a:xfrm>
          <a:prstGeom prst="rect">
            <a:avLst/>
          </a:prstGeom>
          <a:solidFill>
            <a:srgbClr val="21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8" name="Picture 17">
            <a:extLst>
              <a:ext uri="{FF2B5EF4-FFF2-40B4-BE49-F238E27FC236}">
                <a16:creationId xmlns="" xmlns:a16="http://schemas.microsoft.com/office/drawing/2014/main" id="{42630E87-07FC-734A-B6E9-A3EB296F0796}"/>
              </a:ext>
            </a:extLst>
          </p:cNvPr>
          <p:cNvPicPr>
            <a:picLocks noChangeAspect="1"/>
          </p:cNvPicPr>
          <p:nvPr userDrawn="1"/>
        </p:nvPicPr>
        <p:blipFill rotWithShape="1">
          <a:blip r:embed="rId2">
            <a:alphaModFix amt="8000"/>
            <a:duotone>
              <a:schemeClr val="accent1">
                <a:shade val="45000"/>
                <a:satMod val="135000"/>
              </a:schemeClr>
              <a:prstClr val="white"/>
            </a:duotone>
          </a:blip>
          <a:srcRect l="15966" t="16200" r="14753" b="12465"/>
          <a:stretch/>
        </p:blipFill>
        <p:spPr>
          <a:xfrm>
            <a:off x="6516061" y="-151882"/>
            <a:ext cx="7602071" cy="5870601"/>
          </a:xfrm>
          <a:prstGeom prst="rect">
            <a:avLst/>
          </a:prstGeom>
        </p:spPr>
      </p:pic>
      <p:pic>
        <p:nvPicPr>
          <p:cNvPr id="12" name="Picture 11">
            <a:extLst>
              <a:ext uri="{FF2B5EF4-FFF2-40B4-BE49-F238E27FC236}">
                <a16:creationId xmlns="" xmlns:a16="http://schemas.microsoft.com/office/drawing/2014/main" id="{DD511870-6C2C-9B4F-B72D-29E80FF2976B}"/>
              </a:ext>
            </a:extLst>
          </p:cNvPr>
          <p:cNvPicPr>
            <a:picLocks noChangeAspect="1"/>
          </p:cNvPicPr>
          <p:nvPr userDrawn="1"/>
        </p:nvPicPr>
        <p:blipFill>
          <a:blip r:embed="rId3"/>
          <a:stretch>
            <a:fillRect/>
          </a:stretch>
        </p:blipFill>
        <p:spPr>
          <a:xfrm>
            <a:off x="425685" y="5853798"/>
            <a:ext cx="3686551" cy="710536"/>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96943" y="5608487"/>
            <a:ext cx="4103867" cy="1596400"/>
          </a:xfrm>
          <a:prstGeom prst="rect">
            <a:avLst/>
          </a:prstGeom>
        </p:spPr>
      </p:pic>
    </p:spTree>
    <p:extLst>
      <p:ext uri="{BB962C8B-B14F-4D97-AF65-F5344CB8AC3E}">
        <p14:creationId xmlns:p14="http://schemas.microsoft.com/office/powerpoint/2010/main" val="2407505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Good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a:noFill/>
        </p:spPr>
        <p:txBody>
          <a:bodyPr anchor="b"/>
          <a:lstStyle>
            <a:lvl1pPr algn="ctr">
              <a:defRPr sz="6000">
                <a:solidFill>
                  <a:srgbClr val="215078"/>
                </a:solidFill>
              </a:defRPr>
            </a:lvl1pPr>
          </a:lstStyle>
          <a:p>
            <a:r>
              <a:rPr lang="en-US" dirty="0"/>
              <a:t>Presentation 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More details about this presentation </a:t>
            </a:r>
          </a:p>
        </p:txBody>
      </p:sp>
    </p:spTree>
    <p:extLst>
      <p:ext uri="{BB962C8B-B14F-4D97-AF65-F5344CB8AC3E}">
        <p14:creationId xmlns:p14="http://schemas.microsoft.com/office/powerpoint/2010/main" val="3290104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52091" y="992777"/>
            <a:ext cx="11064815" cy="4911634"/>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Type non-bulleted content here.</a:t>
            </a:r>
          </a:p>
        </p:txBody>
      </p:sp>
      <p:sp>
        <p:nvSpPr>
          <p:cNvPr id="7" name="Title 6">
            <a:extLst>
              <a:ext uri="{FF2B5EF4-FFF2-40B4-BE49-F238E27FC236}">
                <a16:creationId xmlns="" xmlns:a16="http://schemas.microsoft.com/office/drawing/2014/main" id="{4464FA79-4B96-0B4A-A0B5-AAB1F30C4473}"/>
              </a:ext>
            </a:extLst>
          </p:cNvPr>
          <p:cNvSpPr>
            <a:spLocks noGrp="1"/>
          </p:cNvSpPr>
          <p:nvPr>
            <p:ph type="title"/>
          </p:nvPr>
        </p:nvSpPr>
        <p:spPr>
          <a:xfrm>
            <a:off x="552091" y="235133"/>
            <a:ext cx="11064815" cy="600891"/>
          </a:xfrm>
        </p:spPr>
        <p:txBody>
          <a:bodyPr>
            <a:normAutofit/>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172470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Bullete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52091" y="992777"/>
            <a:ext cx="11064815" cy="4911634"/>
          </a:xfrm>
        </p:spPr>
        <p:txBody>
          <a:bodyPr/>
          <a:lstStyle/>
          <a:p>
            <a:pPr lvl="0"/>
            <a:r>
              <a:rPr lang="en-US" dirty="0"/>
              <a:t>This is a bulleted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 xmlns:a16="http://schemas.microsoft.com/office/drawing/2014/main" id="{4464FA79-4B96-0B4A-A0B5-AAB1F30C4473}"/>
              </a:ext>
            </a:extLst>
          </p:cNvPr>
          <p:cNvSpPr>
            <a:spLocks noGrp="1"/>
          </p:cNvSpPr>
          <p:nvPr>
            <p:ph type="title"/>
          </p:nvPr>
        </p:nvSpPr>
        <p:spPr>
          <a:xfrm>
            <a:off x="552091" y="235133"/>
            <a:ext cx="11064815" cy="600891"/>
          </a:xfrm>
        </p:spPr>
        <p:txBody>
          <a:bodyPr>
            <a:normAutofit/>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21193769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en-US" dirty="0"/>
              <a:t>New Section </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More about this section here</a:t>
            </a:r>
          </a:p>
        </p:txBody>
      </p:sp>
    </p:spTree>
    <p:extLst>
      <p:ext uri="{BB962C8B-B14F-4D97-AF65-F5344CB8AC3E}">
        <p14:creationId xmlns:p14="http://schemas.microsoft.com/office/powerpoint/2010/main" val="1864403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510854"/>
          </a:xfrm>
        </p:spPr>
        <p:txBody>
          <a:bodyPr/>
          <a:lstStyle>
            <a:lvl1pPr algn="l">
              <a:defRPr/>
            </a:lvl1pPr>
          </a:lstStyle>
          <a:p>
            <a:r>
              <a:rPr lang="en-US" dirty="0"/>
              <a:t>This is the title of this slide</a:t>
            </a:r>
          </a:p>
        </p:txBody>
      </p:sp>
      <p:sp>
        <p:nvSpPr>
          <p:cNvPr id="3" name="Text Placeholder 2"/>
          <p:cNvSpPr>
            <a:spLocks noGrp="1"/>
          </p:cNvSpPr>
          <p:nvPr>
            <p:ph type="body" idx="1" hasCustomPrompt="1"/>
          </p:nvPr>
        </p:nvSpPr>
        <p:spPr>
          <a:xfrm>
            <a:off x="839788" y="10773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List One</a:t>
            </a:r>
          </a:p>
        </p:txBody>
      </p:sp>
      <p:sp>
        <p:nvSpPr>
          <p:cNvPr id="4" name="Content Placeholder 3"/>
          <p:cNvSpPr>
            <a:spLocks noGrp="1"/>
          </p:cNvSpPr>
          <p:nvPr>
            <p:ph sz="half" idx="2" hasCustomPrompt="1"/>
          </p:nvPr>
        </p:nvSpPr>
        <p:spPr>
          <a:xfrm>
            <a:off x="839788" y="1901226"/>
            <a:ext cx="5157787" cy="3835340"/>
          </a:xfrm>
        </p:spPr>
        <p:txBody>
          <a:bodyPr/>
          <a:lstStyle>
            <a:lvl1pPr>
              <a:defRPr/>
            </a:lvl1pPr>
          </a:lstStyle>
          <a:p>
            <a:pPr lvl="0"/>
            <a:r>
              <a:rPr lang="en-US" dirty="0"/>
              <a:t>This is a bulleted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199" y="10773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List Two</a:t>
            </a:r>
          </a:p>
        </p:txBody>
      </p:sp>
      <p:sp>
        <p:nvSpPr>
          <p:cNvPr id="6" name="Content Placeholder 5"/>
          <p:cNvSpPr>
            <a:spLocks noGrp="1"/>
          </p:cNvSpPr>
          <p:nvPr>
            <p:ph sz="quarter" idx="4" hasCustomPrompt="1"/>
          </p:nvPr>
        </p:nvSpPr>
        <p:spPr>
          <a:xfrm>
            <a:off x="6172199" y="1901226"/>
            <a:ext cx="5183188" cy="3835340"/>
          </a:xfrm>
        </p:spPr>
        <p:txBody>
          <a:bodyPr/>
          <a:lstStyle>
            <a:lvl1pPr>
              <a:defRPr/>
            </a:lvl1pPr>
          </a:lstStyle>
          <a:p>
            <a:pPr lvl="0"/>
            <a:r>
              <a:rPr lang="en-US" dirty="0"/>
              <a:t>This is a bulleted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2814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This is the title of this slide</a:t>
            </a:r>
          </a:p>
        </p:txBody>
      </p:sp>
    </p:spTree>
    <p:extLst>
      <p:ext uri="{BB962C8B-B14F-4D97-AF65-F5344CB8AC3E}">
        <p14:creationId xmlns:p14="http://schemas.microsoft.com/office/powerpoint/2010/main" val="86656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with Bran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084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18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Good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a:noFill/>
        </p:spPr>
        <p:txBody>
          <a:bodyPr anchor="b"/>
          <a:lstStyle>
            <a:lvl1pPr algn="ctr">
              <a:defRPr sz="6000">
                <a:solidFill>
                  <a:srgbClr val="215078"/>
                </a:solidFill>
              </a:defRPr>
            </a:lvl1pPr>
          </a:lstStyle>
          <a:p>
            <a:r>
              <a:rPr lang="en-US" dirty="0"/>
              <a:t>Presentation 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More details about this presentation </a:t>
            </a:r>
          </a:p>
        </p:txBody>
      </p:sp>
    </p:spTree>
    <p:extLst>
      <p:ext uri="{BB962C8B-B14F-4D97-AF65-F5344CB8AC3E}">
        <p14:creationId xmlns:p14="http://schemas.microsoft.com/office/powerpoint/2010/main" val="2993897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60659" y="461427"/>
            <a:ext cx="3635760" cy="1600200"/>
          </a:xfrm>
          <a:solidFill>
            <a:srgbClr val="215078">
              <a:alpha val="40000"/>
            </a:srgbClr>
          </a:solidFill>
        </p:spPr>
        <p:txBody>
          <a:bodyPr anchor="b">
            <a:normAutofit/>
          </a:bodyPr>
          <a:lstStyle>
            <a:lvl1pPr>
              <a:defRPr sz="2800"/>
            </a:lvl1pPr>
          </a:lstStyle>
          <a:p>
            <a:r>
              <a:rPr lang="en-US" dirty="0"/>
              <a:t>This is a sidebar</a:t>
            </a:r>
          </a:p>
        </p:txBody>
      </p:sp>
      <p:sp>
        <p:nvSpPr>
          <p:cNvPr id="4" name="Text Placeholder 3"/>
          <p:cNvSpPr>
            <a:spLocks noGrp="1"/>
          </p:cNvSpPr>
          <p:nvPr>
            <p:ph type="body" sz="half" idx="2" hasCustomPrompt="1"/>
          </p:nvPr>
        </p:nvSpPr>
        <p:spPr>
          <a:xfrm>
            <a:off x="7960659" y="2111574"/>
            <a:ext cx="3635760" cy="3782465"/>
          </a:xfrm>
          <a:solidFill>
            <a:srgbClr val="215078"/>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Here more space to describe this concept</a:t>
            </a:r>
          </a:p>
        </p:txBody>
      </p:sp>
      <p:sp>
        <p:nvSpPr>
          <p:cNvPr id="8" name="Text Placeholder 2">
            <a:extLst>
              <a:ext uri="{FF2B5EF4-FFF2-40B4-BE49-F238E27FC236}">
                <a16:creationId xmlns="" xmlns:a16="http://schemas.microsoft.com/office/drawing/2014/main" id="{E9F72973-CD17-A74A-99C7-B28F1B6D3709}"/>
              </a:ext>
            </a:extLst>
          </p:cNvPr>
          <p:cNvSpPr>
            <a:spLocks noGrp="1"/>
          </p:cNvSpPr>
          <p:nvPr>
            <p:ph idx="10" hasCustomPrompt="1"/>
          </p:nvPr>
        </p:nvSpPr>
        <p:spPr>
          <a:xfrm>
            <a:off x="839789" y="2111573"/>
            <a:ext cx="6660468" cy="3728292"/>
          </a:xfrm>
          <a:prstGeom prst="rect">
            <a:avLst/>
          </a:prstGeom>
        </p:spPr>
        <p:txBody>
          <a:bodyPr vert="horz" lIns="91440" tIns="45720" rIns="91440" bIns="45720" rtlCol="0">
            <a:normAutofit/>
          </a:bodyPr>
          <a:lstStyle>
            <a:lvl1pPr>
              <a:defRPr/>
            </a:lvl1pPr>
          </a:lstStyle>
          <a:p>
            <a:pPr lvl="0"/>
            <a:r>
              <a:rPr lang="en-US" dirty="0"/>
              <a:t>This is a bulleted list</a:t>
            </a:r>
          </a:p>
          <a:p>
            <a:pPr lvl="1"/>
            <a:r>
              <a:rPr lang="en-US" dirty="0"/>
              <a:t>Second level</a:t>
            </a:r>
          </a:p>
          <a:p>
            <a:pPr lvl="2"/>
            <a:r>
              <a:rPr lang="en-US" dirty="0"/>
              <a:t>Third level</a:t>
            </a:r>
          </a:p>
          <a:p>
            <a:pPr lvl="3"/>
            <a:r>
              <a:rPr lang="en-US" sz="1600" dirty="0"/>
              <a:t>Fourth level</a:t>
            </a:r>
            <a:endParaRPr lang="en-US" dirty="0"/>
          </a:p>
        </p:txBody>
      </p:sp>
      <p:sp>
        <p:nvSpPr>
          <p:cNvPr id="11" name="Title 1">
            <a:extLst>
              <a:ext uri="{FF2B5EF4-FFF2-40B4-BE49-F238E27FC236}">
                <a16:creationId xmlns="" xmlns:a16="http://schemas.microsoft.com/office/drawing/2014/main" id="{BAB5E974-1A98-CE4F-8F52-82003B546843}"/>
              </a:ext>
            </a:extLst>
          </p:cNvPr>
          <p:cNvSpPr txBox="1">
            <a:spLocks/>
          </p:cNvSpPr>
          <p:nvPr userDrawn="1"/>
        </p:nvSpPr>
        <p:spPr>
          <a:xfrm>
            <a:off x="757825" y="1460737"/>
            <a:ext cx="6742432" cy="600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215078"/>
                </a:solidFill>
                <a:latin typeface="Arial" panose="020B0604020202020204" pitchFamily="34" charset="0"/>
                <a:ea typeface="+mj-ea"/>
                <a:cs typeface="Arial" panose="020B0604020202020204" pitchFamily="34" charset="0"/>
              </a:defRPr>
            </a:lvl1pPr>
          </a:lstStyle>
          <a:p>
            <a:r>
              <a:rPr lang="en-US" sz="3600" dirty="0"/>
              <a:t>This is the title slide</a:t>
            </a:r>
          </a:p>
        </p:txBody>
      </p:sp>
    </p:spTree>
    <p:extLst>
      <p:ext uri="{BB962C8B-B14F-4D97-AF65-F5344CB8AC3E}">
        <p14:creationId xmlns:p14="http://schemas.microsoft.com/office/powerpoint/2010/main" val="37727900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63703" y="4733365"/>
            <a:ext cx="5454556" cy="998925"/>
          </a:xfrm>
          <a:noFill/>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Photo Caption</a:t>
            </a:r>
          </a:p>
        </p:txBody>
      </p:sp>
      <p:sp>
        <p:nvSpPr>
          <p:cNvPr id="5" name="Picture Placeholder 2">
            <a:extLst>
              <a:ext uri="{FF2B5EF4-FFF2-40B4-BE49-F238E27FC236}">
                <a16:creationId xmlns="" xmlns:a16="http://schemas.microsoft.com/office/drawing/2014/main" id="{42A20654-726A-214E-9541-E46B9166F52F}"/>
              </a:ext>
            </a:extLst>
          </p:cNvPr>
          <p:cNvSpPr>
            <a:spLocks noGrp="1" noChangeAspect="1"/>
          </p:cNvSpPr>
          <p:nvPr>
            <p:ph type="pic" idx="1"/>
          </p:nvPr>
        </p:nvSpPr>
        <p:spPr>
          <a:xfrm>
            <a:off x="6163703" y="983556"/>
            <a:ext cx="5365855" cy="3665284"/>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2">
            <a:extLst>
              <a:ext uri="{FF2B5EF4-FFF2-40B4-BE49-F238E27FC236}">
                <a16:creationId xmlns="" xmlns:a16="http://schemas.microsoft.com/office/drawing/2014/main" id="{6C09360A-AA14-F045-ACE5-D69BBB1D4F93}"/>
              </a:ext>
            </a:extLst>
          </p:cNvPr>
          <p:cNvSpPr>
            <a:spLocks noGrp="1"/>
          </p:cNvSpPr>
          <p:nvPr>
            <p:ph type="body" idx="10" hasCustomPrompt="1"/>
          </p:nvPr>
        </p:nvSpPr>
        <p:spPr>
          <a:xfrm>
            <a:off x="839788" y="430306"/>
            <a:ext cx="5157787" cy="437990"/>
          </a:xfrm>
        </p:spPr>
        <p:txBody>
          <a:bodyPr anchor="b"/>
          <a:lstStyle>
            <a:lvl1pPr marL="0" indent="0">
              <a:buNone/>
              <a:defRPr sz="2400" b="1">
                <a:solidFill>
                  <a:srgbClr val="2150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the title of slide</a:t>
            </a:r>
          </a:p>
        </p:txBody>
      </p:sp>
      <p:sp>
        <p:nvSpPr>
          <p:cNvPr id="7" name="Content Placeholder 3">
            <a:extLst>
              <a:ext uri="{FF2B5EF4-FFF2-40B4-BE49-F238E27FC236}">
                <a16:creationId xmlns="" xmlns:a16="http://schemas.microsoft.com/office/drawing/2014/main" id="{5C3BCFAE-ED60-3D42-B9D7-7463FC2B6C51}"/>
              </a:ext>
            </a:extLst>
          </p:cNvPr>
          <p:cNvSpPr>
            <a:spLocks noGrp="1"/>
          </p:cNvSpPr>
          <p:nvPr>
            <p:ph sz="half" idx="11" hasCustomPrompt="1"/>
          </p:nvPr>
        </p:nvSpPr>
        <p:spPr>
          <a:xfrm>
            <a:off x="839788" y="983557"/>
            <a:ext cx="5157787" cy="474873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This is a bulleted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5252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06400" y="6245225"/>
            <a:ext cx="3048000" cy="47625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737600" y="6245225"/>
            <a:ext cx="3048000" cy="476250"/>
          </a:xfrm>
          <a:prstGeom prst="rect">
            <a:avLst/>
          </a:prstGeom>
          <a:ln/>
        </p:spPr>
        <p:txBody>
          <a:bodyPr/>
          <a:lstStyle>
            <a:lvl1pPr>
              <a:defRPr/>
            </a:lvl1pPr>
          </a:lstStyle>
          <a:p>
            <a:fld id="{1BD0AE45-89D4-4A64-BC74-57450B4DB92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805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52091" y="992777"/>
            <a:ext cx="11064815" cy="4911634"/>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Type non-bulleted content here.</a:t>
            </a:r>
          </a:p>
        </p:txBody>
      </p:sp>
      <p:sp>
        <p:nvSpPr>
          <p:cNvPr id="7" name="Title 6">
            <a:extLst>
              <a:ext uri="{FF2B5EF4-FFF2-40B4-BE49-F238E27FC236}">
                <a16:creationId xmlns="" xmlns:a16="http://schemas.microsoft.com/office/drawing/2014/main" id="{4464FA79-4B96-0B4A-A0B5-AAB1F30C4473}"/>
              </a:ext>
            </a:extLst>
          </p:cNvPr>
          <p:cNvSpPr>
            <a:spLocks noGrp="1"/>
          </p:cNvSpPr>
          <p:nvPr>
            <p:ph type="title"/>
          </p:nvPr>
        </p:nvSpPr>
        <p:spPr>
          <a:xfrm>
            <a:off x="552091" y="235133"/>
            <a:ext cx="11064815" cy="600891"/>
          </a:xfrm>
        </p:spPr>
        <p:txBody>
          <a:bodyPr>
            <a:normAutofit/>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1724238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ullete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52091" y="992777"/>
            <a:ext cx="11064815" cy="4911634"/>
          </a:xfrm>
        </p:spPr>
        <p:txBody>
          <a:bodyPr/>
          <a:lstStyle/>
          <a:p>
            <a:pPr lvl="0"/>
            <a:r>
              <a:rPr lang="en-US" dirty="0"/>
              <a:t>This is a bulleted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 xmlns:a16="http://schemas.microsoft.com/office/drawing/2014/main" id="{4464FA79-4B96-0B4A-A0B5-AAB1F30C4473}"/>
              </a:ext>
            </a:extLst>
          </p:cNvPr>
          <p:cNvSpPr>
            <a:spLocks noGrp="1"/>
          </p:cNvSpPr>
          <p:nvPr>
            <p:ph type="title"/>
          </p:nvPr>
        </p:nvSpPr>
        <p:spPr>
          <a:xfrm>
            <a:off x="552091" y="235133"/>
            <a:ext cx="11064815" cy="600891"/>
          </a:xfrm>
        </p:spPr>
        <p:txBody>
          <a:bodyPr>
            <a:normAutofit/>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8619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en-US" dirty="0"/>
              <a:t>New Section </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More about this section here</a:t>
            </a:r>
          </a:p>
        </p:txBody>
      </p:sp>
    </p:spTree>
    <p:extLst>
      <p:ext uri="{BB962C8B-B14F-4D97-AF65-F5344CB8AC3E}">
        <p14:creationId xmlns:p14="http://schemas.microsoft.com/office/powerpoint/2010/main" val="343478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510854"/>
          </a:xfrm>
        </p:spPr>
        <p:txBody>
          <a:bodyPr/>
          <a:lstStyle>
            <a:lvl1pPr algn="l">
              <a:defRPr/>
            </a:lvl1pPr>
          </a:lstStyle>
          <a:p>
            <a:r>
              <a:rPr lang="en-US" dirty="0"/>
              <a:t>This is the title of this slide</a:t>
            </a:r>
          </a:p>
        </p:txBody>
      </p:sp>
      <p:sp>
        <p:nvSpPr>
          <p:cNvPr id="3" name="Text Placeholder 2"/>
          <p:cNvSpPr>
            <a:spLocks noGrp="1"/>
          </p:cNvSpPr>
          <p:nvPr>
            <p:ph type="body" idx="1" hasCustomPrompt="1"/>
          </p:nvPr>
        </p:nvSpPr>
        <p:spPr>
          <a:xfrm>
            <a:off x="839788" y="10773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List One</a:t>
            </a:r>
          </a:p>
        </p:txBody>
      </p:sp>
      <p:sp>
        <p:nvSpPr>
          <p:cNvPr id="4" name="Content Placeholder 3"/>
          <p:cNvSpPr>
            <a:spLocks noGrp="1"/>
          </p:cNvSpPr>
          <p:nvPr>
            <p:ph sz="half" idx="2" hasCustomPrompt="1"/>
          </p:nvPr>
        </p:nvSpPr>
        <p:spPr>
          <a:xfrm>
            <a:off x="839788" y="1901226"/>
            <a:ext cx="5157787" cy="3835340"/>
          </a:xfrm>
        </p:spPr>
        <p:txBody>
          <a:bodyPr/>
          <a:lstStyle>
            <a:lvl1pPr>
              <a:defRPr/>
            </a:lvl1pPr>
          </a:lstStyle>
          <a:p>
            <a:pPr lvl="0"/>
            <a:r>
              <a:rPr lang="en-US" dirty="0"/>
              <a:t>This is a bulleted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199" y="10773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List Two</a:t>
            </a:r>
          </a:p>
        </p:txBody>
      </p:sp>
      <p:sp>
        <p:nvSpPr>
          <p:cNvPr id="6" name="Content Placeholder 5"/>
          <p:cNvSpPr>
            <a:spLocks noGrp="1"/>
          </p:cNvSpPr>
          <p:nvPr>
            <p:ph sz="quarter" idx="4" hasCustomPrompt="1"/>
          </p:nvPr>
        </p:nvSpPr>
        <p:spPr>
          <a:xfrm>
            <a:off x="6172199" y="1901226"/>
            <a:ext cx="5183188" cy="3835340"/>
          </a:xfrm>
        </p:spPr>
        <p:txBody>
          <a:bodyPr/>
          <a:lstStyle>
            <a:lvl1pPr>
              <a:defRPr/>
            </a:lvl1pPr>
          </a:lstStyle>
          <a:p>
            <a:pPr lvl="0"/>
            <a:r>
              <a:rPr lang="en-US" dirty="0"/>
              <a:t>This is a bulleted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2016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This is the title of this slide</a:t>
            </a:r>
          </a:p>
        </p:txBody>
      </p:sp>
    </p:spTree>
    <p:extLst>
      <p:ext uri="{BB962C8B-B14F-4D97-AF65-F5344CB8AC3E}">
        <p14:creationId xmlns:p14="http://schemas.microsoft.com/office/powerpoint/2010/main" val="103438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png"/><Relationship Id="rId2" Type="http://schemas.openxmlformats.org/officeDocument/2006/relationships/slideLayout" Target="../slideLayouts/slideLayout30.xml"/><Relationship Id="rId16" Type="http://schemas.openxmlformats.org/officeDocument/2006/relationships/image" Target="../media/image1.em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8090BC17-DB7F-E64D-9841-11D8474B23D4}"/>
              </a:ext>
            </a:extLst>
          </p:cNvPr>
          <p:cNvGrpSpPr/>
          <p:nvPr/>
        </p:nvGrpSpPr>
        <p:grpSpPr bwMode="invGray">
          <a:xfrm>
            <a:off x="0" y="5904412"/>
            <a:ext cx="12192000" cy="953589"/>
            <a:chOff x="-9196" y="4724400"/>
            <a:chExt cx="9144000" cy="1604963"/>
          </a:xfrm>
        </p:grpSpPr>
        <p:sp>
          <p:nvSpPr>
            <p:cNvPr id="8" name="Freeform 18">
              <a:extLst>
                <a:ext uri="{FF2B5EF4-FFF2-40B4-BE49-F238E27FC236}">
                  <a16:creationId xmlns="" xmlns:a16="http://schemas.microsoft.com/office/drawing/2014/main" id="{7B5990A8-A483-1E4E-92F1-363C65619884}"/>
                </a:ext>
              </a:extLst>
            </p:cNvPr>
            <p:cNvSpPr>
              <a:spLocks/>
            </p:cNvSpPr>
            <p:nvPr/>
          </p:nvSpPr>
          <p:spPr bwMode="invGray">
            <a:xfrm>
              <a:off x="-9196" y="5054600"/>
              <a:ext cx="9144000" cy="1274763"/>
            </a:xfrm>
            <a:custGeom>
              <a:avLst/>
              <a:gdLst>
                <a:gd name="T0" fmla="*/ 7500 w 7680"/>
                <a:gd name="T1" fmla="*/ 1 h 1067"/>
                <a:gd name="T2" fmla="*/ 7666 w 7680"/>
                <a:gd name="T3" fmla="*/ 1 h 1067"/>
                <a:gd name="T4" fmla="*/ 7680 w 7680"/>
                <a:gd name="T5" fmla="*/ 15 h 1067"/>
                <a:gd name="T6" fmla="*/ 7680 w 7680"/>
                <a:gd name="T7" fmla="*/ 743 h 1067"/>
                <a:gd name="T8" fmla="*/ 7680 w 7680"/>
                <a:gd name="T9" fmla="*/ 1053 h 1067"/>
                <a:gd name="T10" fmla="*/ 7668 w 7680"/>
                <a:gd name="T11" fmla="*/ 1065 h 1067"/>
                <a:gd name="T12" fmla="*/ 7662 w 7680"/>
                <a:gd name="T13" fmla="*/ 1065 h 1067"/>
                <a:gd name="T14" fmla="*/ 18 w 7680"/>
                <a:gd name="T15" fmla="*/ 1065 h 1067"/>
                <a:gd name="T16" fmla="*/ 0 w 7680"/>
                <a:gd name="T17" fmla="*/ 1047 h 1067"/>
                <a:gd name="T18" fmla="*/ 0 w 7680"/>
                <a:gd name="T19" fmla="*/ 653 h 1067"/>
                <a:gd name="T20" fmla="*/ 120 w 7680"/>
                <a:gd name="T21" fmla="*/ 670 h 1067"/>
                <a:gd name="T22" fmla="*/ 427 w 7680"/>
                <a:gd name="T23" fmla="*/ 712 h 1067"/>
                <a:gd name="T24" fmla="*/ 748 w 7680"/>
                <a:gd name="T25" fmla="*/ 733 h 1067"/>
                <a:gd name="T26" fmla="*/ 1276 w 7680"/>
                <a:gd name="T27" fmla="*/ 752 h 1067"/>
                <a:gd name="T28" fmla="*/ 1617 w 7680"/>
                <a:gd name="T29" fmla="*/ 744 h 1067"/>
                <a:gd name="T30" fmla="*/ 1853 w 7680"/>
                <a:gd name="T31" fmla="*/ 714 h 1067"/>
                <a:gd name="T32" fmla="*/ 2514 w 7680"/>
                <a:gd name="T33" fmla="*/ 600 h 1067"/>
                <a:gd name="T34" fmla="*/ 2882 w 7680"/>
                <a:gd name="T35" fmla="*/ 566 h 1067"/>
                <a:gd name="T36" fmla="*/ 3156 w 7680"/>
                <a:gd name="T37" fmla="*/ 589 h 1067"/>
                <a:gd name="T38" fmla="*/ 3187 w 7680"/>
                <a:gd name="T39" fmla="*/ 596 h 1067"/>
                <a:gd name="T40" fmla="*/ 3587 w 7680"/>
                <a:gd name="T41" fmla="*/ 605 h 1067"/>
                <a:gd name="T42" fmla="*/ 4171 w 7680"/>
                <a:gd name="T43" fmla="*/ 478 h 1067"/>
                <a:gd name="T44" fmla="*/ 4620 w 7680"/>
                <a:gd name="T45" fmla="*/ 401 h 1067"/>
                <a:gd name="T46" fmla="*/ 4861 w 7680"/>
                <a:gd name="T47" fmla="*/ 422 h 1067"/>
                <a:gd name="T48" fmla="*/ 5401 w 7680"/>
                <a:gd name="T49" fmla="*/ 481 h 1067"/>
                <a:gd name="T50" fmla="*/ 5881 w 7680"/>
                <a:gd name="T51" fmla="*/ 462 h 1067"/>
                <a:gd name="T52" fmla="*/ 6396 w 7680"/>
                <a:gd name="T53" fmla="*/ 364 h 1067"/>
                <a:gd name="T54" fmla="*/ 7228 w 7680"/>
                <a:gd name="T55" fmla="*/ 104 h 1067"/>
                <a:gd name="T56" fmla="*/ 7500 w 7680"/>
                <a:gd name="T57" fmla="*/ 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80" h="1067">
                  <a:moveTo>
                    <a:pt x="7500" y="1"/>
                  </a:moveTo>
                  <a:cubicBezTo>
                    <a:pt x="7555" y="1"/>
                    <a:pt x="7611" y="1"/>
                    <a:pt x="7666" y="1"/>
                  </a:cubicBezTo>
                  <a:cubicBezTo>
                    <a:pt x="7678" y="0"/>
                    <a:pt x="7680" y="3"/>
                    <a:pt x="7680" y="15"/>
                  </a:cubicBezTo>
                  <a:cubicBezTo>
                    <a:pt x="7680" y="258"/>
                    <a:pt x="7680" y="500"/>
                    <a:pt x="7680" y="743"/>
                  </a:cubicBezTo>
                  <a:cubicBezTo>
                    <a:pt x="7680" y="846"/>
                    <a:pt x="7680" y="950"/>
                    <a:pt x="7680" y="1053"/>
                  </a:cubicBezTo>
                  <a:cubicBezTo>
                    <a:pt x="7680" y="1063"/>
                    <a:pt x="7678" y="1067"/>
                    <a:pt x="7668" y="1065"/>
                  </a:cubicBezTo>
                  <a:cubicBezTo>
                    <a:pt x="7666" y="1065"/>
                    <a:pt x="7664" y="1065"/>
                    <a:pt x="7662" y="1065"/>
                  </a:cubicBezTo>
                  <a:cubicBezTo>
                    <a:pt x="5114" y="1065"/>
                    <a:pt x="2566" y="1065"/>
                    <a:pt x="18" y="1065"/>
                  </a:cubicBezTo>
                  <a:cubicBezTo>
                    <a:pt x="3" y="1065"/>
                    <a:pt x="0" y="1062"/>
                    <a:pt x="0" y="1047"/>
                  </a:cubicBezTo>
                  <a:cubicBezTo>
                    <a:pt x="0" y="916"/>
                    <a:pt x="0" y="784"/>
                    <a:pt x="0" y="653"/>
                  </a:cubicBezTo>
                  <a:cubicBezTo>
                    <a:pt x="41" y="654"/>
                    <a:pt x="80" y="665"/>
                    <a:pt x="120" y="670"/>
                  </a:cubicBezTo>
                  <a:cubicBezTo>
                    <a:pt x="223" y="685"/>
                    <a:pt x="325" y="702"/>
                    <a:pt x="427" y="712"/>
                  </a:cubicBezTo>
                  <a:cubicBezTo>
                    <a:pt x="534" y="722"/>
                    <a:pt x="641" y="727"/>
                    <a:pt x="748" y="733"/>
                  </a:cubicBezTo>
                  <a:cubicBezTo>
                    <a:pt x="924" y="744"/>
                    <a:pt x="1100" y="749"/>
                    <a:pt x="1276" y="752"/>
                  </a:cubicBezTo>
                  <a:cubicBezTo>
                    <a:pt x="1390" y="754"/>
                    <a:pt x="1504" y="750"/>
                    <a:pt x="1617" y="744"/>
                  </a:cubicBezTo>
                  <a:cubicBezTo>
                    <a:pt x="1696" y="739"/>
                    <a:pt x="1775" y="732"/>
                    <a:pt x="1853" y="714"/>
                  </a:cubicBezTo>
                  <a:cubicBezTo>
                    <a:pt x="2071" y="663"/>
                    <a:pt x="2292" y="628"/>
                    <a:pt x="2514" y="600"/>
                  </a:cubicBezTo>
                  <a:cubicBezTo>
                    <a:pt x="2637" y="584"/>
                    <a:pt x="2759" y="571"/>
                    <a:pt x="2882" y="566"/>
                  </a:cubicBezTo>
                  <a:cubicBezTo>
                    <a:pt x="2974" y="562"/>
                    <a:pt x="3067" y="557"/>
                    <a:pt x="3156" y="589"/>
                  </a:cubicBezTo>
                  <a:cubicBezTo>
                    <a:pt x="3166" y="593"/>
                    <a:pt x="3176" y="594"/>
                    <a:pt x="3187" y="596"/>
                  </a:cubicBezTo>
                  <a:cubicBezTo>
                    <a:pt x="3320" y="618"/>
                    <a:pt x="3453" y="616"/>
                    <a:pt x="3587" y="605"/>
                  </a:cubicBezTo>
                  <a:cubicBezTo>
                    <a:pt x="3788" y="589"/>
                    <a:pt x="3983" y="548"/>
                    <a:pt x="4171" y="478"/>
                  </a:cubicBezTo>
                  <a:cubicBezTo>
                    <a:pt x="4316" y="424"/>
                    <a:pt x="4465" y="396"/>
                    <a:pt x="4620" y="401"/>
                  </a:cubicBezTo>
                  <a:cubicBezTo>
                    <a:pt x="4700" y="403"/>
                    <a:pt x="4781" y="412"/>
                    <a:pt x="4861" y="422"/>
                  </a:cubicBezTo>
                  <a:cubicBezTo>
                    <a:pt x="5040" y="444"/>
                    <a:pt x="5219" y="472"/>
                    <a:pt x="5401" y="481"/>
                  </a:cubicBezTo>
                  <a:cubicBezTo>
                    <a:pt x="5562" y="490"/>
                    <a:pt x="5722" y="484"/>
                    <a:pt x="5881" y="462"/>
                  </a:cubicBezTo>
                  <a:cubicBezTo>
                    <a:pt x="6054" y="438"/>
                    <a:pt x="6225" y="399"/>
                    <a:pt x="6396" y="364"/>
                  </a:cubicBezTo>
                  <a:cubicBezTo>
                    <a:pt x="6682" y="305"/>
                    <a:pt x="6960" y="222"/>
                    <a:pt x="7228" y="104"/>
                  </a:cubicBezTo>
                  <a:cubicBezTo>
                    <a:pt x="7317" y="65"/>
                    <a:pt x="7403" y="19"/>
                    <a:pt x="7500" y="1"/>
                  </a:cubicBezTo>
                  <a:close/>
                </a:path>
              </a:pathLst>
            </a:custGeom>
            <a:solidFill>
              <a:srgbClr val="002C56">
                <a:alpha val="59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9" name="Freeform 5">
              <a:extLst>
                <a:ext uri="{FF2B5EF4-FFF2-40B4-BE49-F238E27FC236}">
                  <a16:creationId xmlns="" xmlns:a16="http://schemas.microsoft.com/office/drawing/2014/main" id="{A6DA9D21-C0B0-F04C-B7A2-61D383CABC9E}"/>
                </a:ext>
              </a:extLst>
            </p:cNvPr>
            <p:cNvSpPr>
              <a:spLocks/>
            </p:cNvSpPr>
            <p:nvPr/>
          </p:nvSpPr>
          <p:spPr bwMode="invGray">
            <a:xfrm>
              <a:off x="-9196" y="4724400"/>
              <a:ext cx="9144000" cy="1604963"/>
            </a:xfrm>
            <a:custGeom>
              <a:avLst/>
              <a:gdLst>
                <a:gd name="T0" fmla="*/ 7680 w 7680"/>
                <a:gd name="T1" fmla="*/ 1332 h 1346"/>
                <a:gd name="T2" fmla="*/ 7660 w 7680"/>
                <a:gd name="T3" fmla="*/ 1344 h 1346"/>
                <a:gd name="T4" fmla="*/ 0 w 7680"/>
                <a:gd name="T5" fmla="*/ 1324 h 1346"/>
                <a:gd name="T6" fmla="*/ 65 w 7680"/>
                <a:gd name="T7" fmla="*/ 377 h 1346"/>
                <a:gd name="T8" fmla="*/ 315 w 7680"/>
                <a:gd name="T9" fmla="*/ 466 h 1346"/>
                <a:gd name="T10" fmla="*/ 458 w 7680"/>
                <a:gd name="T11" fmla="*/ 497 h 1346"/>
                <a:gd name="T12" fmla="*/ 686 w 7680"/>
                <a:gd name="T13" fmla="*/ 466 h 1346"/>
                <a:gd name="T14" fmla="*/ 916 w 7680"/>
                <a:gd name="T15" fmla="*/ 383 h 1346"/>
                <a:gd name="T16" fmla="*/ 1114 w 7680"/>
                <a:gd name="T17" fmla="*/ 343 h 1346"/>
                <a:gd name="T18" fmla="*/ 1324 w 7680"/>
                <a:gd name="T19" fmla="*/ 230 h 1346"/>
                <a:gd name="T20" fmla="*/ 1688 w 7680"/>
                <a:gd name="T21" fmla="*/ 0 h 1346"/>
                <a:gd name="T22" fmla="*/ 1837 w 7680"/>
                <a:gd name="T23" fmla="*/ 57 h 1346"/>
                <a:gd name="T24" fmla="*/ 2043 w 7680"/>
                <a:gd name="T25" fmla="*/ 120 h 1346"/>
                <a:gd name="T26" fmla="*/ 2449 w 7680"/>
                <a:gd name="T27" fmla="*/ 137 h 1346"/>
                <a:gd name="T28" fmla="*/ 2898 w 7680"/>
                <a:gd name="T29" fmla="*/ 319 h 1346"/>
                <a:gd name="T30" fmla="*/ 3240 w 7680"/>
                <a:gd name="T31" fmla="*/ 324 h 1346"/>
                <a:gd name="T32" fmla="*/ 3391 w 7680"/>
                <a:gd name="T33" fmla="*/ 386 h 1346"/>
                <a:gd name="T34" fmla="*/ 3589 w 7680"/>
                <a:gd name="T35" fmla="*/ 435 h 1346"/>
                <a:gd name="T36" fmla="*/ 3790 w 7680"/>
                <a:gd name="T37" fmla="*/ 438 h 1346"/>
                <a:gd name="T38" fmla="*/ 4071 w 7680"/>
                <a:gd name="T39" fmla="*/ 454 h 1346"/>
                <a:gd name="T40" fmla="*/ 4179 w 7680"/>
                <a:gd name="T41" fmla="*/ 550 h 1346"/>
                <a:gd name="T42" fmla="*/ 4288 w 7680"/>
                <a:gd name="T43" fmla="*/ 639 h 1346"/>
                <a:gd name="T44" fmla="*/ 4405 w 7680"/>
                <a:gd name="T45" fmla="*/ 724 h 1346"/>
                <a:gd name="T46" fmla="*/ 4648 w 7680"/>
                <a:gd name="T47" fmla="*/ 668 h 1346"/>
                <a:gd name="T48" fmla="*/ 4804 w 7680"/>
                <a:gd name="T49" fmla="*/ 645 h 1346"/>
                <a:gd name="T50" fmla="*/ 4992 w 7680"/>
                <a:gd name="T51" fmla="*/ 806 h 1346"/>
                <a:gd name="T52" fmla="*/ 5119 w 7680"/>
                <a:gd name="T53" fmla="*/ 781 h 1346"/>
                <a:gd name="T54" fmla="*/ 5448 w 7680"/>
                <a:gd name="T55" fmla="*/ 865 h 1346"/>
                <a:gd name="T56" fmla="*/ 5582 w 7680"/>
                <a:gd name="T57" fmla="*/ 955 h 1346"/>
                <a:gd name="T58" fmla="*/ 5798 w 7680"/>
                <a:gd name="T59" fmla="*/ 932 h 1346"/>
                <a:gd name="T60" fmla="*/ 6188 w 7680"/>
                <a:gd name="T61" fmla="*/ 766 h 1346"/>
                <a:gd name="T62" fmla="*/ 6389 w 7680"/>
                <a:gd name="T63" fmla="*/ 755 h 1346"/>
                <a:gd name="T64" fmla="*/ 6807 w 7680"/>
                <a:gd name="T65" fmla="*/ 674 h 1346"/>
                <a:gd name="T66" fmla="*/ 6988 w 7680"/>
                <a:gd name="T67" fmla="*/ 656 h 1346"/>
                <a:gd name="T68" fmla="*/ 7391 w 7680"/>
                <a:gd name="T69" fmla="*/ 907 h 1346"/>
                <a:gd name="T70" fmla="*/ 7586 w 7680"/>
                <a:gd name="T71" fmla="*/ 101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0" h="1346">
                  <a:moveTo>
                    <a:pt x="7680" y="1016"/>
                  </a:moveTo>
                  <a:cubicBezTo>
                    <a:pt x="7680" y="1121"/>
                    <a:pt x="7680" y="1227"/>
                    <a:pt x="7680" y="1332"/>
                  </a:cubicBezTo>
                  <a:cubicBezTo>
                    <a:pt x="7680" y="1342"/>
                    <a:pt x="7678" y="1346"/>
                    <a:pt x="7668" y="1344"/>
                  </a:cubicBezTo>
                  <a:cubicBezTo>
                    <a:pt x="7665" y="1344"/>
                    <a:pt x="7663" y="1344"/>
                    <a:pt x="7660" y="1344"/>
                  </a:cubicBezTo>
                  <a:cubicBezTo>
                    <a:pt x="5113" y="1344"/>
                    <a:pt x="2567" y="1344"/>
                    <a:pt x="20" y="1344"/>
                  </a:cubicBezTo>
                  <a:cubicBezTo>
                    <a:pt x="2" y="1344"/>
                    <a:pt x="0" y="1340"/>
                    <a:pt x="0" y="1324"/>
                  </a:cubicBezTo>
                  <a:cubicBezTo>
                    <a:pt x="0" y="1020"/>
                    <a:pt x="0" y="716"/>
                    <a:pt x="0" y="412"/>
                  </a:cubicBezTo>
                  <a:cubicBezTo>
                    <a:pt x="22" y="400"/>
                    <a:pt x="43" y="388"/>
                    <a:pt x="65" y="377"/>
                  </a:cubicBezTo>
                  <a:cubicBezTo>
                    <a:pt x="118" y="349"/>
                    <a:pt x="170" y="353"/>
                    <a:pt x="221" y="383"/>
                  </a:cubicBezTo>
                  <a:cubicBezTo>
                    <a:pt x="257" y="404"/>
                    <a:pt x="288" y="433"/>
                    <a:pt x="315" y="466"/>
                  </a:cubicBezTo>
                  <a:cubicBezTo>
                    <a:pt x="328" y="481"/>
                    <a:pt x="343" y="492"/>
                    <a:pt x="363" y="496"/>
                  </a:cubicBezTo>
                  <a:cubicBezTo>
                    <a:pt x="394" y="502"/>
                    <a:pt x="426" y="500"/>
                    <a:pt x="458" y="497"/>
                  </a:cubicBezTo>
                  <a:cubicBezTo>
                    <a:pt x="496" y="494"/>
                    <a:pt x="534" y="484"/>
                    <a:pt x="571" y="489"/>
                  </a:cubicBezTo>
                  <a:cubicBezTo>
                    <a:pt x="613" y="495"/>
                    <a:pt x="650" y="488"/>
                    <a:pt x="686" y="466"/>
                  </a:cubicBezTo>
                  <a:cubicBezTo>
                    <a:pt x="706" y="453"/>
                    <a:pt x="726" y="440"/>
                    <a:pt x="747" y="428"/>
                  </a:cubicBezTo>
                  <a:cubicBezTo>
                    <a:pt x="800" y="399"/>
                    <a:pt x="855" y="380"/>
                    <a:pt x="916" y="383"/>
                  </a:cubicBezTo>
                  <a:cubicBezTo>
                    <a:pt x="946" y="384"/>
                    <a:pt x="975" y="383"/>
                    <a:pt x="1004" y="383"/>
                  </a:cubicBezTo>
                  <a:cubicBezTo>
                    <a:pt x="1045" y="382"/>
                    <a:pt x="1083" y="372"/>
                    <a:pt x="1114" y="343"/>
                  </a:cubicBezTo>
                  <a:cubicBezTo>
                    <a:pt x="1144" y="317"/>
                    <a:pt x="1176" y="295"/>
                    <a:pt x="1214" y="282"/>
                  </a:cubicBezTo>
                  <a:cubicBezTo>
                    <a:pt x="1253" y="269"/>
                    <a:pt x="1289" y="250"/>
                    <a:pt x="1324" y="230"/>
                  </a:cubicBezTo>
                  <a:cubicBezTo>
                    <a:pt x="1428" y="169"/>
                    <a:pt x="1524" y="98"/>
                    <a:pt x="1624" y="32"/>
                  </a:cubicBezTo>
                  <a:cubicBezTo>
                    <a:pt x="1644" y="19"/>
                    <a:pt x="1664" y="5"/>
                    <a:pt x="1688" y="0"/>
                  </a:cubicBezTo>
                  <a:cubicBezTo>
                    <a:pt x="1707" y="0"/>
                    <a:pt x="1725" y="0"/>
                    <a:pt x="1744" y="0"/>
                  </a:cubicBezTo>
                  <a:cubicBezTo>
                    <a:pt x="1778" y="14"/>
                    <a:pt x="1809" y="34"/>
                    <a:pt x="1837" y="57"/>
                  </a:cubicBezTo>
                  <a:cubicBezTo>
                    <a:pt x="1859" y="74"/>
                    <a:pt x="1884" y="86"/>
                    <a:pt x="1910" y="95"/>
                  </a:cubicBezTo>
                  <a:cubicBezTo>
                    <a:pt x="1953" y="110"/>
                    <a:pt x="1997" y="117"/>
                    <a:pt x="2043" y="120"/>
                  </a:cubicBezTo>
                  <a:cubicBezTo>
                    <a:pt x="2113" y="126"/>
                    <a:pt x="2183" y="127"/>
                    <a:pt x="2252" y="121"/>
                  </a:cubicBezTo>
                  <a:cubicBezTo>
                    <a:pt x="2320" y="114"/>
                    <a:pt x="2385" y="116"/>
                    <a:pt x="2449" y="137"/>
                  </a:cubicBezTo>
                  <a:cubicBezTo>
                    <a:pt x="2556" y="172"/>
                    <a:pt x="2656" y="223"/>
                    <a:pt x="2758" y="270"/>
                  </a:cubicBezTo>
                  <a:cubicBezTo>
                    <a:pt x="2803" y="291"/>
                    <a:pt x="2848" y="313"/>
                    <a:pt x="2898" y="319"/>
                  </a:cubicBezTo>
                  <a:cubicBezTo>
                    <a:pt x="2990" y="331"/>
                    <a:pt x="3082" y="324"/>
                    <a:pt x="3172" y="309"/>
                  </a:cubicBezTo>
                  <a:cubicBezTo>
                    <a:pt x="3198" y="305"/>
                    <a:pt x="3219" y="309"/>
                    <a:pt x="3240" y="324"/>
                  </a:cubicBezTo>
                  <a:cubicBezTo>
                    <a:pt x="3265" y="343"/>
                    <a:pt x="3288" y="364"/>
                    <a:pt x="3316" y="380"/>
                  </a:cubicBezTo>
                  <a:cubicBezTo>
                    <a:pt x="3340" y="394"/>
                    <a:pt x="3364" y="400"/>
                    <a:pt x="3391" y="386"/>
                  </a:cubicBezTo>
                  <a:cubicBezTo>
                    <a:pt x="3422" y="370"/>
                    <a:pt x="3453" y="373"/>
                    <a:pt x="3484" y="385"/>
                  </a:cubicBezTo>
                  <a:cubicBezTo>
                    <a:pt x="3520" y="400"/>
                    <a:pt x="3554" y="418"/>
                    <a:pt x="3589" y="435"/>
                  </a:cubicBezTo>
                  <a:cubicBezTo>
                    <a:pt x="3606" y="443"/>
                    <a:pt x="3623" y="451"/>
                    <a:pt x="3641" y="455"/>
                  </a:cubicBezTo>
                  <a:cubicBezTo>
                    <a:pt x="3692" y="466"/>
                    <a:pt x="3741" y="456"/>
                    <a:pt x="3790" y="438"/>
                  </a:cubicBezTo>
                  <a:cubicBezTo>
                    <a:pt x="3826" y="424"/>
                    <a:pt x="3862" y="408"/>
                    <a:pt x="3900" y="398"/>
                  </a:cubicBezTo>
                  <a:cubicBezTo>
                    <a:pt x="3970" y="379"/>
                    <a:pt x="4026" y="400"/>
                    <a:pt x="4071" y="454"/>
                  </a:cubicBezTo>
                  <a:cubicBezTo>
                    <a:pt x="4084" y="470"/>
                    <a:pt x="4095" y="486"/>
                    <a:pt x="4106" y="503"/>
                  </a:cubicBezTo>
                  <a:cubicBezTo>
                    <a:pt x="4124" y="529"/>
                    <a:pt x="4147" y="546"/>
                    <a:pt x="4179" y="550"/>
                  </a:cubicBezTo>
                  <a:cubicBezTo>
                    <a:pt x="4198" y="553"/>
                    <a:pt x="4214" y="562"/>
                    <a:pt x="4229" y="574"/>
                  </a:cubicBezTo>
                  <a:cubicBezTo>
                    <a:pt x="4253" y="592"/>
                    <a:pt x="4270" y="615"/>
                    <a:pt x="4288" y="639"/>
                  </a:cubicBezTo>
                  <a:cubicBezTo>
                    <a:pt x="4307" y="664"/>
                    <a:pt x="4323" y="691"/>
                    <a:pt x="4345" y="713"/>
                  </a:cubicBezTo>
                  <a:cubicBezTo>
                    <a:pt x="4365" y="734"/>
                    <a:pt x="4379" y="737"/>
                    <a:pt x="4405" y="724"/>
                  </a:cubicBezTo>
                  <a:cubicBezTo>
                    <a:pt x="4426" y="714"/>
                    <a:pt x="4445" y="703"/>
                    <a:pt x="4465" y="691"/>
                  </a:cubicBezTo>
                  <a:cubicBezTo>
                    <a:pt x="4522" y="657"/>
                    <a:pt x="4582" y="643"/>
                    <a:pt x="4648" y="668"/>
                  </a:cubicBezTo>
                  <a:cubicBezTo>
                    <a:pt x="4684" y="682"/>
                    <a:pt x="4722" y="679"/>
                    <a:pt x="4759" y="662"/>
                  </a:cubicBezTo>
                  <a:cubicBezTo>
                    <a:pt x="4773" y="655"/>
                    <a:pt x="4788" y="650"/>
                    <a:pt x="4804" y="645"/>
                  </a:cubicBezTo>
                  <a:cubicBezTo>
                    <a:pt x="4843" y="632"/>
                    <a:pt x="4875" y="643"/>
                    <a:pt x="4903" y="671"/>
                  </a:cubicBezTo>
                  <a:cubicBezTo>
                    <a:pt x="4943" y="710"/>
                    <a:pt x="4969" y="757"/>
                    <a:pt x="4992" y="806"/>
                  </a:cubicBezTo>
                  <a:cubicBezTo>
                    <a:pt x="4999" y="821"/>
                    <a:pt x="5006" y="824"/>
                    <a:pt x="5021" y="817"/>
                  </a:cubicBezTo>
                  <a:cubicBezTo>
                    <a:pt x="5053" y="802"/>
                    <a:pt x="5085" y="791"/>
                    <a:pt x="5119" y="781"/>
                  </a:cubicBezTo>
                  <a:cubicBezTo>
                    <a:pt x="5158" y="769"/>
                    <a:pt x="5196" y="768"/>
                    <a:pt x="5236" y="782"/>
                  </a:cubicBezTo>
                  <a:cubicBezTo>
                    <a:pt x="5308" y="806"/>
                    <a:pt x="5378" y="837"/>
                    <a:pt x="5448" y="865"/>
                  </a:cubicBezTo>
                  <a:cubicBezTo>
                    <a:pt x="5490" y="881"/>
                    <a:pt x="5526" y="904"/>
                    <a:pt x="5552" y="942"/>
                  </a:cubicBezTo>
                  <a:cubicBezTo>
                    <a:pt x="5560" y="952"/>
                    <a:pt x="5569" y="955"/>
                    <a:pt x="5582" y="955"/>
                  </a:cubicBezTo>
                  <a:cubicBezTo>
                    <a:pt x="5615" y="957"/>
                    <a:pt x="5648" y="957"/>
                    <a:pt x="5681" y="955"/>
                  </a:cubicBezTo>
                  <a:cubicBezTo>
                    <a:pt x="5722" y="953"/>
                    <a:pt x="5761" y="947"/>
                    <a:pt x="5798" y="932"/>
                  </a:cubicBezTo>
                  <a:cubicBezTo>
                    <a:pt x="5848" y="912"/>
                    <a:pt x="5895" y="888"/>
                    <a:pt x="5944" y="865"/>
                  </a:cubicBezTo>
                  <a:cubicBezTo>
                    <a:pt x="6023" y="828"/>
                    <a:pt x="6103" y="790"/>
                    <a:pt x="6188" y="766"/>
                  </a:cubicBezTo>
                  <a:cubicBezTo>
                    <a:pt x="6229" y="754"/>
                    <a:pt x="6271" y="744"/>
                    <a:pt x="6315" y="748"/>
                  </a:cubicBezTo>
                  <a:cubicBezTo>
                    <a:pt x="6340" y="751"/>
                    <a:pt x="6364" y="754"/>
                    <a:pt x="6389" y="755"/>
                  </a:cubicBezTo>
                  <a:cubicBezTo>
                    <a:pt x="6457" y="755"/>
                    <a:pt x="6526" y="759"/>
                    <a:pt x="6594" y="751"/>
                  </a:cubicBezTo>
                  <a:cubicBezTo>
                    <a:pt x="6672" y="743"/>
                    <a:pt x="6746" y="727"/>
                    <a:pt x="6807" y="674"/>
                  </a:cubicBezTo>
                  <a:cubicBezTo>
                    <a:pt x="6815" y="667"/>
                    <a:pt x="6825" y="661"/>
                    <a:pt x="6835" y="655"/>
                  </a:cubicBezTo>
                  <a:cubicBezTo>
                    <a:pt x="6886" y="622"/>
                    <a:pt x="6937" y="622"/>
                    <a:pt x="6988" y="656"/>
                  </a:cubicBezTo>
                  <a:cubicBezTo>
                    <a:pt x="7065" y="708"/>
                    <a:pt x="7141" y="760"/>
                    <a:pt x="7219" y="811"/>
                  </a:cubicBezTo>
                  <a:cubicBezTo>
                    <a:pt x="7274" y="847"/>
                    <a:pt x="7329" y="884"/>
                    <a:pt x="7391" y="907"/>
                  </a:cubicBezTo>
                  <a:cubicBezTo>
                    <a:pt x="7437" y="924"/>
                    <a:pt x="7478" y="947"/>
                    <a:pt x="7515" y="979"/>
                  </a:cubicBezTo>
                  <a:cubicBezTo>
                    <a:pt x="7535" y="997"/>
                    <a:pt x="7559" y="1007"/>
                    <a:pt x="7586" y="1012"/>
                  </a:cubicBezTo>
                  <a:cubicBezTo>
                    <a:pt x="7618" y="1017"/>
                    <a:pt x="7649" y="1012"/>
                    <a:pt x="7680" y="1016"/>
                  </a:cubicBezTo>
                  <a:close/>
                </a:path>
              </a:pathLst>
            </a:custGeom>
            <a:solidFill>
              <a:srgbClr val="002C56">
                <a:alpha val="50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10" name="Freeform 14">
              <a:extLst>
                <a:ext uri="{FF2B5EF4-FFF2-40B4-BE49-F238E27FC236}">
                  <a16:creationId xmlns="" xmlns:a16="http://schemas.microsoft.com/office/drawing/2014/main" id="{1BF55B96-307C-C247-A2AE-5347C4B85000}"/>
                </a:ext>
              </a:extLst>
            </p:cNvPr>
            <p:cNvSpPr>
              <a:spLocks/>
            </p:cNvSpPr>
            <p:nvPr/>
          </p:nvSpPr>
          <p:spPr bwMode="invGray">
            <a:xfrm>
              <a:off x="-9196" y="5240338"/>
              <a:ext cx="9144000" cy="1089025"/>
            </a:xfrm>
            <a:custGeom>
              <a:avLst/>
              <a:gdLst>
                <a:gd name="T0" fmla="*/ 4184 w 7680"/>
                <a:gd name="T1" fmla="*/ 0 h 912"/>
                <a:gd name="T2" fmla="*/ 4272 w 7680"/>
                <a:gd name="T3" fmla="*/ 0 h 912"/>
                <a:gd name="T4" fmla="*/ 4385 w 7680"/>
                <a:gd name="T5" fmla="*/ 17 h 912"/>
                <a:gd name="T6" fmla="*/ 4549 w 7680"/>
                <a:gd name="T7" fmla="*/ 65 h 912"/>
                <a:gd name="T8" fmla="*/ 4715 w 7680"/>
                <a:gd name="T9" fmla="*/ 81 h 912"/>
                <a:gd name="T10" fmla="*/ 4862 w 7680"/>
                <a:gd name="T11" fmla="*/ 77 h 912"/>
                <a:gd name="T12" fmla="*/ 5099 w 7680"/>
                <a:gd name="T13" fmla="*/ 99 h 912"/>
                <a:gd name="T14" fmla="*/ 5167 w 7680"/>
                <a:gd name="T15" fmla="*/ 129 h 912"/>
                <a:gd name="T16" fmla="*/ 5223 w 7680"/>
                <a:gd name="T17" fmla="*/ 151 h 912"/>
                <a:gd name="T18" fmla="*/ 5277 w 7680"/>
                <a:gd name="T19" fmla="*/ 150 h 912"/>
                <a:gd name="T20" fmla="*/ 5490 w 7680"/>
                <a:gd name="T21" fmla="*/ 147 h 912"/>
                <a:gd name="T22" fmla="*/ 5521 w 7680"/>
                <a:gd name="T23" fmla="*/ 156 h 912"/>
                <a:gd name="T24" fmla="*/ 5645 w 7680"/>
                <a:gd name="T25" fmla="*/ 199 h 912"/>
                <a:gd name="T26" fmla="*/ 5993 w 7680"/>
                <a:gd name="T27" fmla="*/ 230 h 912"/>
                <a:gd name="T28" fmla="*/ 6181 w 7680"/>
                <a:gd name="T29" fmla="*/ 199 h 912"/>
                <a:gd name="T30" fmla="*/ 6285 w 7680"/>
                <a:gd name="T31" fmla="*/ 158 h 912"/>
                <a:gd name="T32" fmla="*/ 6456 w 7680"/>
                <a:gd name="T33" fmla="*/ 156 h 912"/>
                <a:gd name="T34" fmla="*/ 6549 w 7680"/>
                <a:gd name="T35" fmla="*/ 194 h 912"/>
                <a:gd name="T36" fmla="*/ 6588 w 7680"/>
                <a:gd name="T37" fmla="*/ 208 h 912"/>
                <a:gd name="T38" fmla="*/ 6797 w 7680"/>
                <a:gd name="T39" fmla="*/ 228 h 912"/>
                <a:gd name="T40" fmla="*/ 7044 w 7680"/>
                <a:gd name="T41" fmla="*/ 220 h 912"/>
                <a:gd name="T42" fmla="*/ 7220 w 7680"/>
                <a:gd name="T43" fmla="*/ 262 h 912"/>
                <a:gd name="T44" fmla="*/ 7293 w 7680"/>
                <a:gd name="T45" fmla="*/ 283 h 912"/>
                <a:gd name="T46" fmla="*/ 7580 w 7680"/>
                <a:gd name="T47" fmla="*/ 289 h 912"/>
                <a:gd name="T48" fmla="*/ 7680 w 7680"/>
                <a:gd name="T49" fmla="*/ 272 h 912"/>
                <a:gd name="T50" fmla="*/ 7680 w 7680"/>
                <a:gd name="T51" fmla="*/ 896 h 912"/>
                <a:gd name="T52" fmla="*/ 7664 w 7680"/>
                <a:gd name="T53" fmla="*/ 912 h 912"/>
                <a:gd name="T54" fmla="*/ 16 w 7680"/>
                <a:gd name="T55" fmla="*/ 912 h 912"/>
                <a:gd name="T56" fmla="*/ 0 w 7680"/>
                <a:gd name="T57" fmla="*/ 896 h 912"/>
                <a:gd name="T58" fmla="*/ 0 w 7680"/>
                <a:gd name="T59" fmla="*/ 348 h 912"/>
                <a:gd name="T60" fmla="*/ 126 w 7680"/>
                <a:gd name="T61" fmla="*/ 348 h 912"/>
                <a:gd name="T62" fmla="*/ 387 w 7680"/>
                <a:gd name="T63" fmla="*/ 330 h 912"/>
                <a:gd name="T64" fmla="*/ 651 w 7680"/>
                <a:gd name="T65" fmla="*/ 307 h 912"/>
                <a:gd name="T66" fmla="*/ 837 w 7680"/>
                <a:gd name="T67" fmla="*/ 307 h 912"/>
                <a:gd name="T68" fmla="*/ 1056 w 7680"/>
                <a:gd name="T69" fmla="*/ 277 h 912"/>
                <a:gd name="T70" fmla="*/ 1295 w 7680"/>
                <a:gd name="T71" fmla="*/ 244 h 912"/>
                <a:gd name="T72" fmla="*/ 1670 w 7680"/>
                <a:gd name="T73" fmla="*/ 282 h 912"/>
                <a:gd name="T74" fmla="*/ 1877 w 7680"/>
                <a:gd name="T75" fmla="*/ 275 h 912"/>
                <a:gd name="T76" fmla="*/ 2406 w 7680"/>
                <a:gd name="T77" fmla="*/ 203 h 912"/>
                <a:gd name="T78" fmla="*/ 2649 w 7680"/>
                <a:gd name="T79" fmla="*/ 207 h 912"/>
                <a:gd name="T80" fmla="*/ 3087 w 7680"/>
                <a:gd name="T81" fmla="*/ 206 h 912"/>
                <a:gd name="T82" fmla="*/ 3392 w 7680"/>
                <a:gd name="T83" fmla="*/ 152 h 912"/>
                <a:gd name="T84" fmla="*/ 3472 w 7680"/>
                <a:gd name="T85" fmla="*/ 143 h 912"/>
                <a:gd name="T86" fmla="*/ 3550 w 7680"/>
                <a:gd name="T87" fmla="*/ 146 h 912"/>
                <a:gd name="T88" fmla="*/ 3727 w 7680"/>
                <a:gd name="T89" fmla="*/ 117 h 912"/>
                <a:gd name="T90" fmla="*/ 4028 w 7680"/>
                <a:gd name="T91" fmla="*/ 36 h 912"/>
                <a:gd name="T92" fmla="*/ 4184 w 7680"/>
                <a:gd name="T9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80" h="912">
                  <a:moveTo>
                    <a:pt x="4184" y="0"/>
                  </a:moveTo>
                  <a:cubicBezTo>
                    <a:pt x="4213" y="0"/>
                    <a:pt x="4243" y="0"/>
                    <a:pt x="4272" y="0"/>
                  </a:cubicBezTo>
                  <a:cubicBezTo>
                    <a:pt x="4309" y="9"/>
                    <a:pt x="4347" y="10"/>
                    <a:pt x="4385" y="17"/>
                  </a:cubicBezTo>
                  <a:cubicBezTo>
                    <a:pt x="4441" y="26"/>
                    <a:pt x="4495" y="46"/>
                    <a:pt x="4549" y="65"/>
                  </a:cubicBezTo>
                  <a:cubicBezTo>
                    <a:pt x="4604" y="84"/>
                    <a:pt x="4658" y="86"/>
                    <a:pt x="4715" y="81"/>
                  </a:cubicBezTo>
                  <a:cubicBezTo>
                    <a:pt x="4764" y="78"/>
                    <a:pt x="4813" y="72"/>
                    <a:pt x="4862" y="77"/>
                  </a:cubicBezTo>
                  <a:cubicBezTo>
                    <a:pt x="4941" y="84"/>
                    <a:pt x="5020" y="92"/>
                    <a:pt x="5099" y="99"/>
                  </a:cubicBezTo>
                  <a:cubicBezTo>
                    <a:pt x="5125" y="102"/>
                    <a:pt x="5148" y="109"/>
                    <a:pt x="5167" y="129"/>
                  </a:cubicBezTo>
                  <a:cubicBezTo>
                    <a:pt x="5182" y="145"/>
                    <a:pt x="5202" y="150"/>
                    <a:pt x="5223" y="151"/>
                  </a:cubicBezTo>
                  <a:cubicBezTo>
                    <a:pt x="5241" y="151"/>
                    <a:pt x="5259" y="150"/>
                    <a:pt x="5277" y="150"/>
                  </a:cubicBezTo>
                  <a:cubicBezTo>
                    <a:pt x="5348" y="148"/>
                    <a:pt x="5419" y="141"/>
                    <a:pt x="5490" y="147"/>
                  </a:cubicBezTo>
                  <a:cubicBezTo>
                    <a:pt x="5501" y="148"/>
                    <a:pt x="5512" y="149"/>
                    <a:pt x="5521" y="156"/>
                  </a:cubicBezTo>
                  <a:cubicBezTo>
                    <a:pt x="5556" y="188"/>
                    <a:pt x="5601" y="195"/>
                    <a:pt x="5645" y="199"/>
                  </a:cubicBezTo>
                  <a:cubicBezTo>
                    <a:pt x="5761" y="210"/>
                    <a:pt x="5877" y="221"/>
                    <a:pt x="5993" y="230"/>
                  </a:cubicBezTo>
                  <a:cubicBezTo>
                    <a:pt x="6058" y="235"/>
                    <a:pt x="6121" y="226"/>
                    <a:pt x="6181" y="199"/>
                  </a:cubicBezTo>
                  <a:cubicBezTo>
                    <a:pt x="6215" y="184"/>
                    <a:pt x="6250" y="171"/>
                    <a:pt x="6285" y="158"/>
                  </a:cubicBezTo>
                  <a:cubicBezTo>
                    <a:pt x="6342" y="136"/>
                    <a:pt x="6399" y="133"/>
                    <a:pt x="6456" y="156"/>
                  </a:cubicBezTo>
                  <a:cubicBezTo>
                    <a:pt x="6487" y="168"/>
                    <a:pt x="6519" y="179"/>
                    <a:pt x="6549" y="194"/>
                  </a:cubicBezTo>
                  <a:cubicBezTo>
                    <a:pt x="6562" y="200"/>
                    <a:pt x="6574" y="206"/>
                    <a:pt x="6588" y="208"/>
                  </a:cubicBezTo>
                  <a:cubicBezTo>
                    <a:pt x="6657" y="217"/>
                    <a:pt x="6726" y="231"/>
                    <a:pt x="6797" y="228"/>
                  </a:cubicBezTo>
                  <a:cubicBezTo>
                    <a:pt x="6879" y="224"/>
                    <a:pt x="6962" y="217"/>
                    <a:pt x="7044" y="220"/>
                  </a:cubicBezTo>
                  <a:cubicBezTo>
                    <a:pt x="7106" y="222"/>
                    <a:pt x="7167" y="225"/>
                    <a:pt x="7220" y="262"/>
                  </a:cubicBezTo>
                  <a:cubicBezTo>
                    <a:pt x="7242" y="276"/>
                    <a:pt x="7268" y="280"/>
                    <a:pt x="7293" y="283"/>
                  </a:cubicBezTo>
                  <a:cubicBezTo>
                    <a:pt x="7388" y="296"/>
                    <a:pt x="7484" y="292"/>
                    <a:pt x="7580" y="289"/>
                  </a:cubicBezTo>
                  <a:cubicBezTo>
                    <a:pt x="7614" y="288"/>
                    <a:pt x="7648" y="286"/>
                    <a:pt x="7680" y="272"/>
                  </a:cubicBezTo>
                  <a:cubicBezTo>
                    <a:pt x="7680" y="480"/>
                    <a:pt x="7680" y="688"/>
                    <a:pt x="7680" y="896"/>
                  </a:cubicBezTo>
                  <a:cubicBezTo>
                    <a:pt x="7680" y="909"/>
                    <a:pt x="7678" y="912"/>
                    <a:pt x="7664" y="912"/>
                  </a:cubicBezTo>
                  <a:cubicBezTo>
                    <a:pt x="5115" y="912"/>
                    <a:pt x="2565" y="912"/>
                    <a:pt x="16" y="912"/>
                  </a:cubicBezTo>
                  <a:cubicBezTo>
                    <a:pt x="2" y="912"/>
                    <a:pt x="0" y="909"/>
                    <a:pt x="0" y="896"/>
                  </a:cubicBezTo>
                  <a:cubicBezTo>
                    <a:pt x="0" y="713"/>
                    <a:pt x="0" y="531"/>
                    <a:pt x="0" y="348"/>
                  </a:cubicBezTo>
                  <a:cubicBezTo>
                    <a:pt x="42" y="348"/>
                    <a:pt x="84" y="348"/>
                    <a:pt x="126" y="348"/>
                  </a:cubicBezTo>
                  <a:cubicBezTo>
                    <a:pt x="213" y="349"/>
                    <a:pt x="300" y="346"/>
                    <a:pt x="387" y="330"/>
                  </a:cubicBezTo>
                  <a:cubicBezTo>
                    <a:pt x="474" y="314"/>
                    <a:pt x="562" y="304"/>
                    <a:pt x="651" y="307"/>
                  </a:cubicBezTo>
                  <a:cubicBezTo>
                    <a:pt x="713" y="308"/>
                    <a:pt x="775" y="308"/>
                    <a:pt x="837" y="307"/>
                  </a:cubicBezTo>
                  <a:cubicBezTo>
                    <a:pt x="911" y="305"/>
                    <a:pt x="985" y="298"/>
                    <a:pt x="1056" y="277"/>
                  </a:cubicBezTo>
                  <a:cubicBezTo>
                    <a:pt x="1134" y="255"/>
                    <a:pt x="1214" y="245"/>
                    <a:pt x="1295" y="244"/>
                  </a:cubicBezTo>
                  <a:cubicBezTo>
                    <a:pt x="1422" y="242"/>
                    <a:pt x="1546" y="262"/>
                    <a:pt x="1670" y="282"/>
                  </a:cubicBezTo>
                  <a:cubicBezTo>
                    <a:pt x="1740" y="294"/>
                    <a:pt x="1807" y="297"/>
                    <a:pt x="1877" y="275"/>
                  </a:cubicBezTo>
                  <a:cubicBezTo>
                    <a:pt x="2049" y="221"/>
                    <a:pt x="2225" y="199"/>
                    <a:pt x="2406" y="203"/>
                  </a:cubicBezTo>
                  <a:cubicBezTo>
                    <a:pt x="2487" y="204"/>
                    <a:pt x="2568" y="207"/>
                    <a:pt x="2649" y="207"/>
                  </a:cubicBezTo>
                  <a:cubicBezTo>
                    <a:pt x="2795" y="208"/>
                    <a:pt x="2941" y="210"/>
                    <a:pt x="3087" y="206"/>
                  </a:cubicBezTo>
                  <a:cubicBezTo>
                    <a:pt x="3191" y="203"/>
                    <a:pt x="3295" y="194"/>
                    <a:pt x="3392" y="152"/>
                  </a:cubicBezTo>
                  <a:cubicBezTo>
                    <a:pt x="3418" y="141"/>
                    <a:pt x="3445" y="137"/>
                    <a:pt x="3472" y="143"/>
                  </a:cubicBezTo>
                  <a:cubicBezTo>
                    <a:pt x="3498" y="148"/>
                    <a:pt x="3524" y="149"/>
                    <a:pt x="3550" y="146"/>
                  </a:cubicBezTo>
                  <a:cubicBezTo>
                    <a:pt x="3610" y="141"/>
                    <a:pt x="3669" y="131"/>
                    <a:pt x="3727" y="117"/>
                  </a:cubicBezTo>
                  <a:cubicBezTo>
                    <a:pt x="3828" y="93"/>
                    <a:pt x="3926" y="56"/>
                    <a:pt x="4028" y="36"/>
                  </a:cubicBezTo>
                  <a:cubicBezTo>
                    <a:pt x="4081" y="26"/>
                    <a:pt x="4133" y="15"/>
                    <a:pt x="4184" y="0"/>
                  </a:cubicBezTo>
                  <a:close/>
                </a:path>
              </a:pathLst>
            </a:custGeom>
            <a:solidFill>
              <a:srgbClr val="00447B">
                <a:alpha val="45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grpSp>
      <p:sp>
        <p:nvSpPr>
          <p:cNvPr id="2" name="Title Placeholder 1"/>
          <p:cNvSpPr>
            <a:spLocks noGrp="1"/>
          </p:cNvSpPr>
          <p:nvPr>
            <p:ph type="title"/>
          </p:nvPr>
        </p:nvSpPr>
        <p:spPr>
          <a:xfrm>
            <a:off x="490997" y="235133"/>
            <a:ext cx="11194920" cy="600891"/>
          </a:xfrm>
          <a:prstGeom prst="rect">
            <a:avLst/>
          </a:prstGeom>
        </p:spPr>
        <p:txBody>
          <a:bodyPr vert="horz" lIns="91440" tIns="45720" rIns="91440" bIns="45720" rtlCol="0" anchor="ctr">
            <a:normAutofit/>
          </a:bodyPr>
          <a:lstStyle/>
          <a:p>
            <a:r>
              <a:rPr lang="en-US" dirty="0"/>
              <a:t>This is the title of this slide</a:t>
            </a:r>
          </a:p>
        </p:txBody>
      </p:sp>
      <p:sp>
        <p:nvSpPr>
          <p:cNvPr id="3" name="Text Placeholder 2"/>
          <p:cNvSpPr>
            <a:spLocks noGrp="1"/>
          </p:cNvSpPr>
          <p:nvPr>
            <p:ph type="body" idx="1"/>
          </p:nvPr>
        </p:nvSpPr>
        <p:spPr>
          <a:xfrm>
            <a:off x="490997" y="992777"/>
            <a:ext cx="11194920" cy="4911634"/>
          </a:xfrm>
          <a:prstGeom prst="rect">
            <a:avLst/>
          </a:prstGeom>
        </p:spPr>
        <p:txBody>
          <a:bodyPr vert="horz" lIns="91440" tIns="45720" rIns="91440" bIns="45720" rtlCol="0">
            <a:normAutofit/>
          </a:bodyPr>
          <a:lstStyle/>
          <a:p>
            <a:pPr lvl="0"/>
            <a:r>
              <a:rPr lang="en-US" dirty="0"/>
              <a:t>This is a bulleted list</a:t>
            </a:r>
          </a:p>
          <a:p>
            <a:pPr lvl="1"/>
            <a:r>
              <a:rPr lang="en-US" dirty="0"/>
              <a:t>Second level</a:t>
            </a:r>
          </a:p>
          <a:p>
            <a:pPr lvl="2"/>
            <a:r>
              <a:rPr lang="en-US" dirty="0"/>
              <a:t>Third level</a:t>
            </a:r>
          </a:p>
          <a:p>
            <a:pPr lvl="3"/>
            <a:r>
              <a:rPr lang="en-US" sz="1600" dirty="0"/>
              <a:t>Fourth level</a:t>
            </a:r>
          </a:p>
          <a:p>
            <a:pPr lvl="4"/>
            <a:r>
              <a:rPr lang="en-US" dirty="0"/>
              <a:t>Fifth level</a:t>
            </a:r>
          </a:p>
          <a:p>
            <a:pPr lvl="5"/>
            <a:r>
              <a:rPr lang="en-US" dirty="0"/>
              <a:t>Sixth level</a:t>
            </a:r>
          </a:p>
        </p:txBody>
      </p:sp>
      <p:pic>
        <p:nvPicPr>
          <p:cNvPr id="18" name="Picture 17">
            <a:extLst>
              <a:ext uri="{FF2B5EF4-FFF2-40B4-BE49-F238E27FC236}">
                <a16:creationId xmlns="" xmlns:a16="http://schemas.microsoft.com/office/drawing/2014/main" id="{DD511870-6C2C-9B4F-B72D-29E80FF2976B}"/>
              </a:ext>
            </a:extLst>
          </p:cNvPr>
          <p:cNvPicPr>
            <a:picLocks noChangeAspect="1"/>
          </p:cNvPicPr>
          <p:nvPr/>
        </p:nvPicPr>
        <p:blipFill>
          <a:blip r:embed="rId16"/>
          <a:stretch>
            <a:fillRect/>
          </a:stretch>
        </p:blipFill>
        <p:spPr>
          <a:xfrm>
            <a:off x="425685" y="6357670"/>
            <a:ext cx="1834704" cy="353616"/>
          </a:xfrm>
          <a:prstGeom prst="rect">
            <a:avLst/>
          </a:prstGeom>
        </p:spPr>
      </p:pic>
      <p:pic>
        <p:nvPicPr>
          <p:cNvPr id="4" name="Picture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014857" y="6250342"/>
            <a:ext cx="2285952" cy="889233"/>
          </a:xfrm>
          <a:prstGeom prst="rect">
            <a:avLst/>
          </a:prstGeom>
        </p:spPr>
      </p:pic>
    </p:spTree>
    <p:extLst>
      <p:ext uri="{BB962C8B-B14F-4D97-AF65-F5344CB8AC3E}">
        <p14:creationId xmlns:p14="http://schemas.microsoft.com/office/powerpoint/2010/main" val="1268614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3600" b="1" i="0" kern="1200">
          <a:solidFill>
            <a:srgbClr val="2150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8090BC17-DB7F-E64D-9841-11D8474B23D4}"/>
              </a:ext>
            </a:extLst>
          </p:cNvPr>
          <p:cNvGrpSpPr/>
          <p:nvPr/>
        </p:nvGrpSpPr>
        <p:grpSpPr bwMode="invGray">
          <a:xfrm>
            <a:off x="0" y="5904412"/>
            <a:ext cx="12192000" cy="953589"/>
            <a:chOff x="-9196" y="4724400"/>
            <a:chExt cx="9144000" cy="1604963"/>
          </a:xfrm>
        </p:grpSpPr>
        <p:sp>
          <p:nvSpPr>
            <p:cNvPr id="8" name="Freeform 18">
              <a:extLst>
                <a:ext uri="{FF2B5EF4-FFF2-40B4-BE49-F238E27FC236}">
                  <a16:creationId xmlns="" xmlns:a16="http://schemas.microsoft.com/office/drawing/2014/main" id="{7B5990A8-A483-1E4E-92F1-363C65619884}"/>
                </a:ext>
              </a:extLst>
            </p:cNvPr>
            <p:cNvSpPr>
              <a:spLocks/>
            </p:cNvSpPr>
            <p:nvPr/>
          </p:nvSpPr>
          <p:spPr bwMode="invGray">
            <a:xfrm>
              <a:off x="-9196" y="5054600"/>
              <a:ext cx="9144000" cy="1274763"/>
            </a:xfrm>
            <a:custGeom>
              <a:avLst/>
              <a:gdLst>
                <a:gd name="T0" fmla="*/ 7500 w 7680"/>
                <a:gd name="T1" fmla="*/ 1 h 1067"/>
                <a:gd name="T2" fmla="*/ 7666 w 7680"/>
                <a:gd name="T3" fmla="*/ 1 h 1067"/>
                <a:gd name="T4" fmla="*/ 7680 w 7680"/>
                <a:gd name="T5" fmla="*/ 15 h 1067"/>
                <a:gd name="T6" fmla="*/ 7680 w 7680"/>
                <a:gd name="T7" fmla="*/ 743 h 1067"/>
                <a:gd name="T8" fmla="*/ 7680 w 7680"/>
                <a:gd name="T9" fmla="*/ 1053 h 1067"/>
                <a:gd name="T10" fmla="*/ 7668 w 7680"/>
                <a:gd name="T11" fmla="*/ 1065 h 1067"/>
                <a:gd name="T12" fmla="*/ 7662 w 7680"/>
                <a:gd name="T13" fmla="*/ 1065 h 1067"/>
                <a:gd name="T14" fmla="*/ 18 w 7680"/>
                <a:gd name="T15" fmla="*/ 1065 h 1067"/>
                <a:gd name="T16" fmla="*/ 0 w 7680"/>
                <a:gd name="T17" fmla="*/ 1047 h 1067"/>
                <a:gd name="T18" fmla="*/ 0 w 7680"/>
                <a:gd name="T19" fmla="*/ 653 h 1067"/>
                <a:gd name="T20" fmla="*/ 120 w 7680"/>
                <a:gd name="T21" fmla="*/ 670 h 1067"/>
                <a:gd name="T22" fmla="*/ 427 w 7680"/>
                <a:gd name="T23" fmla="*/ 712 h 1067"/>
                <a:gd name="T24" fmla="*/ 748 w 7680"/>
                <a:gd name="T25" fmla="*/ 733 h 1067"/>
                <a:gd name="T26" fmla="*/ 1276 w 7680"/>
                <a:gd name="T27" fmla="*/ 752 h 1067"/>
                <a:gd name="T28" fmla="*/ 1617 w 7680"/>
                <a:gd name="T29" fmla="*/ 744 h 1067"/>
                <a:gd name="T30" fmla="*/ 1853 w 7680"/>
                <a:gd name="T31" fmla="*/ 714 h 1067"/>
                <a:gd name="T32" fmla="*/ 2514 w 7680"/>
                <a:gd name="T33" fmla="*/ 600 h 1067"/>
                <a:gd name="T34" fmla="*/ 2882 w 7680"/>
                <a:gd name="T35" fmla="*/ 566 h 1067"/>
                <a:gd name="T36" fmla="*/ 3156 w 7680"/>
                <a:gd name="T37" fmla="*/ 589 h 1067"/>
                <a:gd name="T38" fmla="*/ 3187 w 7680"/>
                <a:gd name="T39" fmla="*/ 596 h 1067"/>
                <a:gd name="T40" fmla="*/ 3587 w 7680"/>
                <a:gd name="T41" fmla="*/ 605 h 1067"/>
                <a:gd name="T42" fmla="*/ 4171 w 7680"/>
                <a:gd name="T43" fmla="*/ 478 h 1067"/>
                <a:gd name="T44" fmla="*/ 4620 w 7680"/>
                <a:gd name="T45" fmla="*/ 401 h 1067"/>
                <a:gd name="T46" fmla="*/ 4861 w 7680"/>
                <a:gd name="T47" fmla="*/ 422 h 1067"/>
                <a:gd name="T48" fmla="*/ 5401 w 7680"/>
                <a:gd name="T49" fmla="*/ 481 h 1067"/>
                <a:gd name="T50" fmla="*/ 5881 w 7680"/>
                <a:gd name="T51" fmla="*/ 462 h 1067"/>
                <a:gd name="T52" fmla="*/ 6396 w 7680"/>
                <a:gd name="T53" fmla="*/ 364 h 1067"/>
                <a:gd name="T54" fmla="*/ 7228 w 7680"/>
                <a:gd name="T55" fmla="*/ 104 h 1067"/>
                <a:gd name="T56" fmla="*/ 7500 w 7680"/>
                <a:gd name="T57" fmla="*/ 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80" h="1067">
                  <a:moveTo>
                    <a:pt x="7500" y="1"/>
                  </a:moveTo>
                  <a:cubicBezTo>
                    <a:pt x="7555" y="1"/>
                    <a:pt x="7611" y="1"/>
                    <a:pt x="7666" y="1"/>
                  </a:cubicBezTo>
                  <a:cubicBezTo>
                    <a:pt x="7678" y="0"/>
                    <a:pt x="7680" y="3"/>
                    <a:pt x="7680" y="15"/>
                  </a:cubicBezTo>
                  <a:cubicBezTo>
                    <a:pt x="7680" y="258"/>
                    <a:pt x="7680" y="500"/>
                    <a:pt x="7680" y="743"/>
                  </a:cubicBezTo>
                  <a:cubicBezTo>
                    <a:pt x="7680" y="846"/>
                    <a:pt x="7680" y="950"/>
                    <a:pt x="7680" y="1053"/>
                  </a:cubicBezTo>
                  <a:cubicBezTo>
                    <a:pt x="7680" y="1063"/>
                    <a:pt x="7678" y="1067"/>
                    <a:pt x="7668" y="1065"/>
                  </a:cubicBezTo>
                  <a:cubicBezTo>
                    <a:pt x="7666" y="1065"/>
                    <a:pt x="7664" y="1065"/>
                    <a:pt x="7662" y="1065"/>
                  </a:cubicBezTo>
                  <a:cubicBezTo>
                    <a:pt x="5114" y="1065"/>
                    <a:pt x="2566" y="1065"/>
                    <a:pt x="18" y="1065"/>
                  </a:cubicBezTo>
                  <a:cubicBezTo>
                    <a:pt x="3" y="1065"/>
                    <a:pt x="0" y="1062"/>
                    <a:pt x="0" y="1047"/>
                  </a:cubicBezTo>
                  <a:cubicBezTo>
                    <a:pt x="0" y="916"/>
                    <a:pt x="0" y="784"/>
                    <a:pt x="0" y="653"/>
                  </a:cubicBezTo>
                  <a:cubicBezTo>
                    <a:pt x="41" y="654"/>
                    <a:pt x="80" y="665"/>
                    <a:pt x="120" y="670"/>
                  </a:cubicBezTo>
                  <a:cubicBezTo>
                    <a:pt x="223" y="685"/>
                    <a:pt x="325" y="702"/>
                    <a:pt x="427" y="712"/>
                  </a:cubicBezTo>
                  <a:cubicBezTo>
                    <a:pt x="534" y="722"/>
                    <a:pt x="641" y="727"/>
                    <a:pt x="748" y="733"/>
                  </a:cubicBezTo>
                  <a:cubicBezTo>
                    <a:pt x="924" y="744"/>
                    <a:pt x="1100" y="749"/>
                    <a:pt x="1276" y="752"/>
                  </a:cubicBezTo>
                  <a:cubicBezTo>
                    <a:pt x="1390" y="754"/>
                    <a:pt x="1504" y="750"/>
                    <a:pt x="1617" y="744"/>
                  </a:cubicBezTo>
                  <a:cubicBezTo>
                    <a:pt x="1696" y="739"/>
                    <a:pt x="1775" y="732"/>
                    <a:pt x="1853" y="714"/>
                  </a:cubicBezTo>
                  <a:cubicBezTo>
                    <a:pt x="2071" y="663"/>
                    <a:pt x="2292" y="628"/>
                    <a:pt x="2514" y="600"/>
                  </a:cubicBezTo>
                  <a:cubicBezTo>
                    <a:pt x="2637" y="584"/>
                    <a:pt x="2759" y="571"/>
                    <a:pt x="2882" y="566"/>
                  </a:cubicBezTo>
                  <a:cubicBezTo>
                    <a:pt x="2974" y="562"/>
                    <a:pt x="3067" y="557"/>
                    <a:pt x="3156" y="589"/>
                  </a:cubicBezTo>
                  <a:cubicBezTo>
                    <a:pt x="3166" y="593"/>
                    <a:pt x="3176" y="594"/>
                    <a:pt x="3187" y="596"/>
                  </a:cubicBezTo>
                  <a:cubicBezTo>
                    <a:pt x="3320" y="618"/>
                    <a:pt x="3453" y="616"/>
                    <a:pt x="3587" y="605"/>
                  </a:cubicBezTo>
                  <a:cubicBezTo>
                    <a:pt x="3788" y="589"/>
                    <a:pt x="3983" y="548"/>
                    <a:pt x="4171" y="478"/>
                  </a:cubicBezTo>
                  <a:cubicBezTo>
                    <a:pt x="4316" y="424"/>
                    <a:pt x="4465" y="396"/>
                    <a:pt x="4620" y="401"/>
                  </a:cubicBezTo>
                  <a:cubicBezTo>
                    <a:pt x="4700" y="403"/>
                    <a:pt x="4781" y="412"/>
                    <a:pt x="4861" y="422"/>
                  </a:cubicBezTo>
                  <a:cubicBezTo>
                    <a:pt x="5040" y="444"/>
                    <a:pt x="5219" y="472"/>
                    <a:pt x="5401" y="481"/>
                  </a:cubicBezTo>
                  <a:cubicBezTo>
                    <a:pt x="5562" y="490"/>
                    <a:pt x="5722" y="484"/>
                    <a:pt x="5881" y="462"/>
                  </a:cubicBezTo>
                  <a:cubicBezTo>
                    <a:pt x="6054" y="438"/>
                    <a:pt x="6225" y="399"/>
                    <a:pt x="6396" y="364"/>
                  </a:cubicBezTo>
                  <a:cubicBezTo>
                    <a:pt x="6682" y="305"/>
                    <a:pt x="6960" y="222"/>
                    <a:pt x="7228" y="104"/>
                  </a:cubicBezTo>
                  <a:cubicBezTo>
                    <a:pt x="7317" y="65"/>
                    <a:pt x="7403" y="19"/>
                    <a:pt x="7500" y="1"/>
                  </a:cubicBezTo>
                  <a:close/>
                </a:path>
              </a:pathLst>
            </a:custGeom>
            <a:solidFill>
              <a:srgbClr val="002C56">
                <a:alpha val="59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9" name="Freeform 5">
              <a:extLst>
                <a:ext uri="{FF2B5EF4-FFF2-40B4-BE49-F238E27FC236}">
                  <a16:creationId xmlns="" xmlns:a16="http://schemas.microsoft.com/office/drawing/2014/main" id="{A6DA9D21-C0B0-F04C-B7A2-61D383CABC9E}"/>
                </a:ext>
              </a:extLst>
            </p:cNvPr>
            <p:cNvSpPr>
              <a:spLocks/>
            </p:cNvSpPr>
            <p:nvPr/>
          </p:nvSpPr>
          <p:spPr bwMode="invGray">
            <a:xfrm>
              <a:off x="-9196" y="4724400"/>
              <a:ext cx="9144000" cy="1604963"/>
            </a:xfrm>
            <a:custGeom>
              <a:avLst/>
              <a:gdLst>
                <a:gd name="T0" fmla="*/ 7680 w 7680"/>
                <a:gd name="T1" fmla="*/ 1332 h 1346"/>
                <a:gd name="T2" fmla="*/ 7660 w 7680"/>
                <a:gd name="T3" fmla="*/ 1344 h 1346"/>
                <a:gd name="T4" fmla="*/ 0 w 7680"/>
                <a:gd name="T5" fmla="*/ 1324 h 1346"/>
                <a:gd name="T6" fmla="*/ 65 w 7680"/>
                <a:gd name="T7" fmla="*/ 377 h 1346"/>
                <a:gd name="T8" fmla="*/ 315 w 7680"/>
                <a:gd name="T9" fmla="*/ 466 h 1346"/>
                <a:gd name="T10" fmla="*/ 458 w 7680"/>
                <a:gd name="T11" fmla="*/ 497 h 1346"/>
                <a:gd name="T12" fmla="*/ 686 w 7680"/>
                <a:gd name="T13" fmla="*/ 466 h 1346"/>
                <a:gd name="T14" fmla="*/ 916 w 7680"/>
                <a:gd name="T15" fmla="*/ 383 h 1346"/>
                <a:gd name="T16" fmla="*/ 1114 w 7680"/>
                <a:gd name="T17" fmla="*/ 343 h 1346"/>
                <a:gd name="T18" fmla="*/ 1324 w 7680"/>
                <a:gd name="T19" fmla="*/ 230 h 1346"/>
                <a:gd name="T20" fmla="*/ 1688 w 7680"/>
                <a:gd name="T21" fmla="*/ 0 h 1346"/>
                <a:gd name="T22" fmla="*/ 1837 w 7680"/>
                <a:gd name="T23" fmla="*/ 57 h 1346"/>
                <a:gd name="T24" fmla="*/ 2043 w 7680"/>
                <a:gd name="T25" fmla="*/ 120 h 1346"/>
                <a:gd name="T26" fmla="*/ 2449 w 7680"/>
                <a:gd name="T27" fmla="*/ 137 h 1346"/>
                <a:gd name="T28" fmla="*/ 2898 w 7680"/>
                <a:gd name="T29" fmla="*/ 319 h 1346"/>
                <a:gd name="T30" fmla="*/ 3240 w 7680"/>
                <a:gd name="T31" fmla="*/ 324 h 1346"/>
                <a:gd name="T32" fmla="*/ 3391 w 7680"/>
                <a:gd name="T33" fmla="*/ 386 h 1346"/>
                <a:gd name="T34" fmla="*/ 3589 w 7680"/>
                <a:gd name="T35" fmla="*/ 435 h 1346"/>
                <a:gd name="T36" fmla="*/ 3790 w 7680"/>
                <a:gd name="T37" fmla="*/ 438 h 1346"/>
                <a:gd name="T38" fmla="*/ 4071 w 7680"/>
                <a:gd name="T39" fmla="*/ 454 h 1346"/>
                <a:gd name="T40" fmla="*/ 4179 w 7680"/>
                <a:gd name="T41" fmla="*/ 550 h 1346"/>
                <a:gd name="T42" fmla="*/ 4288 w 7680"/>
                <a:gd name="T43" fmla="*/ 639 h 1346"/>
                <a:gd name="T44" fmla="*/ 4405 w 7680"/>
                <a:gd name="T45" fmla="*/ 724 h 1346"/>
                <a:gd name="T46" fmla="*/ 4648 w 7680"/>
                <a:gd name="T47" fmla="*/ 668 h 1346"/>
                <a:gd name="T48" fmla="*/ 4804 w 7680"/>
                <a:gd name="T49" fmla="*/ 645 h 1346"/>
                <a:gd name="T50" fmla="*/ 4992 w 7680"/>
                <a:gd name="T51" fmla="*/ 806 h 1346"/>
                <a:gd name="T52" fmla="*/ 5119 w 7680"/>
                <a:gd name="T53" fmla="*/ 781 h 1346"/>
                <a:gd name="T54" fmla="*/ 5448 w 7680"/>
                <a:gd name="T55" fmla="*/ 865 h 1346"/>
                <a:gd name="T56" fmla="*/ 5582 w 7680"/>
                <a:gd name="T57" fmla="*/ 955 h 1346"/>
                <a:gd name="T58" fmla="*/ 5798 w 7680"/>
                <a:gd name="T59" fmla="*/ 932 h 1346"/>
                <a:gd name="T60" fmla="*/ 6188 w 7680"/>
                <a:gd name="T61" fmla="*/ 766 h 1346"/>
                <a:gd name="T62" fmla="*/ 6389 w 7680"/>
                <a:gd name="T63" fmla="*/ 755 h 1346"/>
                <a:gd name="T64" fmla="*/ 6807 w 7680"/>
                <a:gd name="T65" fmla="*/ 674 h 1346"/>
                <a:gd name="T66" fmla="*/ 6988 w 7680"/>
                <a:gd name="T67" fmla="*/ 656 h 1346"/>
                <a:gd name="T68" fmla="*/ 7391 w 7680"/>
                <a:gd name="T69" fmla="*/ 907 h 1346"/>
                <a:gd name="T70" fmla="*/ 7586 w 7680"/>
                <a:gd name="T71" fmla="*/ 101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0" h="1346">
                  <a:moveTo>
                    <a:pt x="7680" y="1016"/>
                  </a:moveTo>
                  <a:cubicBezTo>
                    <a:pt x="7680" y="1121"/>
                    <a:pt x="7680" y="1227"/>
                    <a:pt x="7680" y="1332"/>
                  </a:cubicBezTo>
                  <a:cubicBezTo>
                    <a:pt x="7680" y="1342"/>
                    <a:pt x="7678" y="1346"/>
                    <a:pt x="7668" y="1344"/>
                  </a:cubicBezTo>
                  <a:cubicBezTo>
                    <a:pt x="7665" y="1344"/>
                    <a:pt x="7663" y="1344"/>
                    <a:pt x="7660" y="1344"/>
                  </a:cubicBezTo>
                  <a:cubicBezTo>
                    <a:pt x="5113" y="1344"/>
                    <a:pt x="2567" y="1344"/>
                    <a:pt x="20" y="1344"/>
                  </a:cubicBezTo>
                  <a:cubicBezTo>
                    <a:pt x="2" y="1344"/>
                    <a:pt x="0" y="1340"/>
                    <a:pt x="0" y="1324"/>
                  </a:cubicBezTo>
                  <a:cubicBezTo>
                    <a:pt x="0" y="1020"/>
                    <a:pt x="0" y="716"/>
                    <a:pt x="0" y="412"/>
                  </a:cubicBezTo>
                  <a:cubicBezTo>
                    <a:pt x="22" y="400"/>
                    <a:pt x="43" y="388"/>
                    <a:pt x="65" y="377"/>
                  </a:cubicBezTo>
                  <a:cubicBezTo>
                    <a:pt x="118" y="349"/>
                    <a:pt x="170" y="353"/>
                    <a:pt x="221" y="383"/>
                  </a:cubicBezTo>
                  <a:cubicBezTo>
                    <a:pt x="257" y="404"/>
                    <a:pt x="288" y="433"/>
                    <a:pt x="315" y="466"/>
                  </a:cubicBezTo>
                  <a:cubicBezTo>
                    <a:pt x="328" y="481"/>
                    <a:pt x="343" y="492"/>
                    <a:pt x="363" y="496"/>
                  </a:cubicBezTo>
                  <a:cubicBezTo>
                    <a:pt x="394" y="502"/>
                    <a:pt x="426" y="500"/>
                    <a:pt x="458" y="497"/>
                  </a:cubicBezTo>
                  <a:cubicBezTo>
                    <a:pt x="496" y="494"/>
                    <a:pt x="534" y="484"/>
                    <a:pt x="571" y="489"/>
                  </a:cubicBezTo>
                  <a:cubicBezTo>
                    <a:pt x="613" y="495"/>
                    <a:pt x="650" y="488"/>
                    <a:pt x="686" y="466"/>
                  </a:cubicBezTo>
                  <a:cubicBezTo>
                    <a:pt x="706" y="453"/>
                    <a:pt x="726" y="440"/>
                    <a:pt x="747" y="428"/>
                  </a:cubicBezTo>
                  <a:cubicBezTo>
                    <a:pt x="800" y="399"/>
                    <a:pt x="855" y="380"/>
                    <a:pt x="916" y="383"/>
                  </a:cubicBezTo>
                  <a:cubicBezTo>
                    <a:pt x="946" y="384"/>
                    <a:pt x="975" y="383"/>
                    <a:pt x="1004" y="383"/>
                  </a:cubicBezTo>
                  <a:cubicBezTo>
                    <a:pt x="1045" y="382"/>
                    <a:pt x="1083" y="372"/>
                    <a:pt x="1114" y="343"/>
                  </a:cubicBezTo>
                  <a:cubicBezTo>
                    <a:pt x="1144" y="317"/>
                    <a:pt x="1176" y="295"/>
                    <a:pt x="1214" y="282"/>
                  </a:cubicBezTo>
                  <a:cubicBezTo>
                    <a:pt x="1253" y="269"/>
                    <a:pt x="1289" y="250"/>
                    <a:pt x="1324" y="230"/>
                  </a:cubicBezTo>
                  <a:cubicBezTo>
                    <a:pt x="1428" y="169"/>
                    <a:pt x="1524" y="98"/>
                    <a:pt x="1624" y="32"/>
                  </a:cubicBezTo>
                  <a:cubicBezTo>
                    <a:pt x="1644" y="19"/>
                    <a:pt x="1664" y="5"/>
                    <a:pt x="1688" y="0"/>
                  </a:cubicBezTo>
                  <a:cubicBezTo>
                    <a:pt x="1707" y="0"/>
                    <a:pt x="1725" y="0"/>
                    <a:pt x="1744" y="0"/>
                  </a:cubicBezTo>
                  <a:cubicBezTo>
                    <a:pt x="1778" y="14"/>
                    <a:pt x="1809" y="34"/>
                    <a:pt x="1837" y="57"/>
                  </a:cubicBezTo>
                  <a:cubicBezTo>
                    <a:pt x="1859" y="74"/>
                    <a:pt x="1884" y="86"/>
                    <a:pt x="1910" y="95"/>
                  </a:cubicBezTo>
                  <a:cubicBezTo>
                    <a:pt x="1953" y="110"/>
                    <a:pt x="1997" y="117"/>
                    <a:pt x="2043" y="120"/>
                  </a:cubicBezTo>
                  <a:cubicBezTo>
                    <a:pt x="2113" y="126"/>
                    <a:pt x="2183" y="127"/>
                    <a:pt x="2252" y="121"/>
                  </a:cubicBezTo>
                  <a:cubicBezTo>
                    <a:pt x="2320" y="114"/>
                    <a:pt x="2385" y="116"/>
                    <a:pt x="2449" y="137"/>
                  </a:cubicBezTo>
                  <a:cubicBezTo>
                    <a:pt x="2556" y="172"/>
                    <a:pt x="2656" y="223"/>
                    <a:pt x="2758" y="270"/>
                  </a:cubicBezTo>
                  <a:cubicBezTo>
                    <a:pt x="2803" y="291"/>
                    <a:pt x="2848" y="313"/>
                    <a:pt x="2898" y="319"/>
                  </a:cubicBezTo>
                  <a:cubicBezTo>
                    <a:pt x="2990" y="331"/>
                    <a:pt x="3082" y="324"/>
                    <a:pt x="3172" y="309"/>
                  </a:cubicBezTo>
                  <a:cubicBezTo>
                    <a:pt x="3198" y="305"/>
                    <a:pt x="3219" y="309"/>
                    <a:pt x="3240" y="324"/>
                  </a:cubicBezTo>
                  <a:cubicBezTo>
                    <a:pt x="3265" y="343"/>
                    <a:pt x="3288" y="364"/>
                    <a:pt x="3316" y="380"/>
                  </a:cubicBezTo>
                  <a:cubicBezTo>
                    <a:pt x="3340" y="394"/>
                    <a:pt x="3364" y="400"/>
                    <a:pt x="3391" y="386"/>
                  </a:cubicBezTo>
                  <a:cubicBezTo>
                    <a:pt x="3422" y="370"/>
                    <a:pt x="3453" y="373"/>
                    <a:pt x="3484" y="385"/>
                  </a:cubicBezTo>
                  <a:cubicBezTo>
                    <a:pt x="3520" y="400"/>
                    <a:pt x="3554" y="418"/>
                    <a:pt x="3589" y="435"/>
                  </a:cubicBezTo>
                  <a:cubicBezTo>
                    <a:pt x="3606" y="443"/>
                    <a:pt x="3623" y="451"/>
                    <a:pt x="3641" y="455"/>
                  </a:cubicBezTo>
                  <a:cubicBezTo>
                    <a:pt x="3692" y="466"/>
                    <a:pt x="3741" y="456"/>
                    <a:pt x="3790" y="438"/>
                  </a:cubicBezTo>
                  <a:cubicBezTo>
                    <a:pt x="3826" y="424"/>
                    <a:pt x="3862" y="408"/>
                    <a:pt x="3900" y="398"/>
                  </a:cubicBezTo>
                  <a:cubicBezTo>
                    <a:pt x="3970" y="379"/>
                    <a:pt x="4026" y="400"/>
                    <a:pt x="4071" y="454"/>
                  </a:cubicBezTo>
                  <a:cubicBezTo>
                    <a:pt x="4084" y="470"/>
                    <a:pt x="4095" y="486"/>
                    <a:pt x="4106" y="503"/>
                  </a:cubicBezTo>
                  <a:cubicBezTo>
                    <a:pt x="4124" y="529"/>
                    <a:pt x="4147" y="546"/>
                    <a:pt x="4179" y="550"/>
                  </a:cubicBezTo>
                  <a:cubicBezTo>
                    <a:pt x="4198" y="553"/>
                    <a:pt x="4214" y="562"/>
                    <a:pt x="4229" y="574"/>
                  </a:cubicBezTo>
                  <a:cubicBezTo>
                    <a:pt x="4253" y="592"/>
                    <a:pt x="4270" y="615"/>
                    <a:pt x="4288" y="639"/>
                  </a:cubicBezTo>
                  <a:cubicBezTo>
                    <a:pt x="4307" y="664"/>
                    <a:pt x="4323" y="691"/>
                    <a:pt x="4345" y="713"/>
                  </a:cubicBezTo>
                  <a:cubicBezTo>
                    <a:pt x="4365" y="734"/>
                    <a:pt x="4379" y="737"/>
                    <a:pt x="4405" y="724"/>
                  </a:cubicBezTo>
                  <a:cubicBezTo>
                    <a:pt x="4426" y="714"/>
                    <a:pt x="4445" y="703"/>
                    <a:pt x="4465" y="691"/>
                  </a:cubicBezTo>
                  <a:cubicBezTo>
                    <a:pt x="4522" y="657"/>
                    <a:pt x="4582" y="643"/>
                    <a:pt x="4648" y="668"/>
                  </a:cubicBezTo>
                  <a:cubicBezTo>
                    <a:pt x="4684" y="682"/>
                    <a:pt x="4722" y="679"/>
                    <a:pt x="4759" y="662"/>
                  </a:cubicBezTo>
                  <a:cubicBezTo>
                    <a:pt x="4773" y="655"/>
                    <a:pt x="4788" y="650"/>
                    <a:pt x="4804" y="645"/>
                  </a:cubicBezTo>
                  <a:cubicBezTo>
                    <a:pt x="4843" y="632"/>
                    <a:pt x="4875" y="643"/>
                    <a:pt x="4903" y="671"/>
                  </a:cubicBezTo>
                  <a:cubicBezTo>
                    <a:pt x="4943" y="710"/>
                    <a:pt x="4969" y="757"/>
                    <a:pt x="4992" y="806"/>
                  </a:cubicBezTo>
                  <a:cubicBezTo>
                    <a:pt x="4999" y="821"/>
                    <a:pt x="5006" y="824"/>
                    <a:pt x="5021" y="817"/>
                  </a:cubicBezTo>
                  <a:cubicBezTo>
                    <a:pt x="5053" y="802"/>
                    <a:pt x="5085" y="791"/>
                    <a:pt x="5119" y="781"/>
                  </a:cubicBezTo>
                  <a:cubicBezTo>
                    <a:pt x="5158" y="769"/>
                    <a:pt x="5196" y="768"/>
                    <a:pt x="5236" y="782"/>
                  </a:cubicBezTo>
                  <a:cubicBezTo>
                    <a:pt x="5308" y="806"/>
                    <a:pt x="5378" y="837"/>
                    <a:pt x="5448" y="865"/>
                  </a:cubicBezTo>
                  <a:cubicBezTo>
                    <a:pt x="5490" y="881"/>
                    <a:pt x="5526" y="904"/>
                    <a:pt x="5552" y="942"/>
                  </a:cubicBezTo>
                  <a:cubicBezTo>
                    <a:pt x="5560" y="952"/>
                    <a:pt x="5569" y="955"/>
                    <a:pt x="5582" y="955"/>
                  </a:cubicBezTo>
                  <a:cubicBezTo>
                    <a:pt x="5615" y="957"/>
                    <a:pt x="5648" y="957"/>
                    <a:pt x="5681" y="955"/>
                  </a:cubicBezTo>
                  <a:cubicBezTo>
                    <a:pt x="5722" y="953"/>
                    <a:pt x="5761" y="947"/>
                    <a:pt x="5798" y="932"/>
                  </a:cubicBezTo>
                  <a:cubicBezTo>
                    <a:pt x="5848" y="912"/>
                    <a:pt x="5895" y="888"/>
                    <a:pt x="5944" y="865"/>
                  </a:cubicBezTo>
                  <a:cubicBezTo>
                    <a:pt x="6023" y="828"/>
                    <a:pt x="6103" y="790"/>
                    <a:pt x="6188" y="766"/>
                  </a:cubicBezTo>
                  <a:cubicBezTo>
                    <a:pt x="6229" y="754"/>
                    <a:pt x="6271" y="744"/>
                    <a:pt x="6315" y="748"/>
                  </a:cubicBezTo>
                  <a:cubicBezTo>
                    <a:pt x="6340" y="751"/>
                    <a:pt x="6364" y="754"/>
                    <a:pt x="6389" y="755"/>
                  </a:cubicBezTo>
                  <a:cubicBezTo>
                    <a:pt x="6457" y="755"/>
                    <a:pt x="6526" y="759"/>
                    <a:pt x="6594" y="751"/>
                  </a:cubicBezTo>
                  <a:cubicBezTo>
                    <a:pt x="6672" y="743"/>
                    <a:pt x="6746" y="727"/>
                    <a:pt x="6807" y="674"/>
                  </a:cubicBezTo>
                  <a:cubicBezTo>
                    <a:pt x="6815" y="667"/>
                    <a:pt x="6825" y="661"/>
                    <a:pt x="6835" y="655"/>
                  </a:cubicBezTo>
                  <a:cubicBezTo>
                    <a:pt x="6886" y="622"/>
                    <a:pt x="6937" y="622"/>
                    <a:pt x="6988" y="656"/>
                  </a:cubicBezTo>
                  <a:cubicBezTo>
                    <a:pt x="7065" y="708"/>
                    <a:pt x="7141" y="760"/>
                    <a:pt x="7219" y="811"/>
                  </a:cubicBezTo>
                  <a:cubicBezTo>
                    <a:pt x="7274" y="847"/>
                    <a:pt x="7329" y="884"/>
                    <a:pt x="7391" y="907"/>
                  </a:cubicBezTo>
                  <a:cubicBezTo>
                    <a:pt x="7437" y="924"/>
                    <a:pt x="7478" y="947"/>
                    <a:pt x="7515" y="979"/>
                  </a:cubicBezTo>
                  <a:cubicBezTo>
                    <a:pt x="7535" y="997"/>
                    <a:pt x="7559" y="1007"/>
                    <a:pt x="7586" y="1012"/>
                  </a:cubicBezTo>
                  <a:cubicBezTo>
                    <a:pt x="7618" y="1017"/>
                    <a:pt x="7649" y="1012"/>
                    <a:pt x="7680" y="1016"/>
                  </a:cubicBezTo>
                  <a:close/>
                </a:path>
              </a:pathLst>
            </a:custGeom>
            <a:solidFill>
              <a:srgbClr val="002C56">
                <a:alpha val="50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10" name="Freeform 14">
              <a:extLst>
                <a:ext uri="{FF2B5EF4-FFF2-40B4-BE49-F238E27FC236}">
                  <a16:creationId xmlns="" xmlns:a16="http://schemas.microsoft.com/office/drawing/2014/main" id="{1BF55B96-307C-C247-A2AE-5347C4B85000}"/>
                </a:ext>
              </a:extLst>
            </p:cNvPr>
            <p:cNvSpPr>
              <a:spLocks/>
            </p:cNvSpPr>
            <p:nvPr/>
          </p:nvSpPr>
          <p:spPr bwMode="invGray">
            <a:xfrm>
              <a:off x="-9196" y="5240338"/>
              <a:ext cx="9144000" cy="1089025"/>
            </a:xfrm>
            <a:custGeom>
              <a:avLst/>
              <a:gdLst>
                <a:gd name="T0" fmla="*/ 4184 w 7680"/>
                <a:gd name="T1" fmla="*/ 0 h 912"/>
                <a:gd name="T2" fmla="*/ 4272 w 7680"/>
                <a:gd name="T3" fmla="*/ 0 h 912"/>
                <a:gd name="T4" fmla="*/ 4385 w 7680"/>
                <a:gd name="T5" fmla="*/ 17 h 912"/>
                <a:gd name="T6" fmla="*/ 4549 w 7680"/>
                <a:gd name="T7" fmla="*/ 65 h 912"/>
                <a:gd name="T8" fmla="*/ 4715 w 7680"/>
                <a:gd name="T9" fmla="*/ 81 h 912"/>
                <a:gd name="T10" fmla="*/ 4862 w 7680"/>
                <a:gd name="T11" fmla="*/ 77 h 912"/>
                <a:gd name="T12" fmla="*/ 5099 w 7680"/>
                <a:gd name="T13" fmla="*/ 99 h 912"/>
                <a:gd name="T14" fmla="*/ 5167 w 7680"/>
                <a:gd name="T15" fmla="*/ 129 h 912"/>
                <a:gd name="T16" fmla="*/ 5223 w 7680"/>
                <a:gd name="T17" fmla="*/ 151 h 912"/>
                <a:gd name="T18" fmla="*/ 5277 w 7680"/>
                <a:gd name="T19" fmla="*/ 150 h 912"/>
                <a:gd name="T20" fmla="*/ 5490 w 7680"/>
                <a:gd name="T21" fmla="*/ 147 h 912"/>
                <a:gd name="T22" fmla="*/ 5521 w 7680"/>
                <a:gd name="T23" fmla="*/ 156 h 912"/>
                <a:gd name="T24" fmla="*/ 5645 w 7680"/>
                <a:gd name="T25" fmla="*/ 199 h 912"/>
                <a:gd name="T26" fmla="*/ 5993 w 7680"/>
                <a:gd name="T27" fmla="*/ 230 h 912"/>
                <a:gd name="T28" fmla="*/ 6181 w 7680"/>
                <a:gd name="T29" fmla="*/ 199 h 912"/>
                <a:gd name="T30" fmla="*/ 6285 w 7680"/>
                <a:gd name="T31" fmla="*/ 158 h 912"/>
                <a:gd name="T32" fmla="*/ 6456 w 7680"/>
                <a:gd name="T33" fmla="*/ 156 h 912"/>
                <a:gd name="T34" fmla="*/ 6549 w 7680"/>
                <a:gd name="T35" fmla="*/ 194 h 912"/>
                <a:gd name="T36" fmla="*/ 6588 w 7680"/>
                <a:gd name="T37" fmla="*/ 208 h 912"/>
                <a:gd name="T38" fmla="*/ 6797 w 7680"/>
                <a:gd name="T39" fmla="*/ 228 h 912"/>
                <a:gd name="T40" fmla="*/ 7044 w 7680"/>
                <a:gd name="T41" fmla="*/ 220 h 912"/>
                <a:gd name="T42" fmla="*/ 7220 w 7680"/>
                <a:gd name="T43" fmla="*/ 262 h 912"/>
                <a:gd name="T44" fmla="*/ 7293 w 7680"/>
                <a:gd name="T45" fmla="*/ 283 h 912"/>
                <a:gd name="T46" fmla="*/ 7580 w 7680"/>
                <a:gd name="T47" fmla="*/ 289 h 912"/>
                <a:gd name="T48" fmla="*/ 7680 w 7680"/>
                <a:gd name="T49" fmla="*/ 272 h 912"/>
                <a:gd name="T50" fmla="*/ 7680 w 7680"/>
                <a:gd name="T51" fmla="*/ 896 h 912"/>
                <a:gd name="T52" fmla="*/ 7664 w 7680"/>
                <a:gd name="T53" fmla="*/ 912 h 912"/>
                <a:gd name="T54" fmla="*/ 16 w 7680"/>
                <a:gd name="T55" fmla="*/ 912 h 912"/>
                <a:gd name="T56" fmla="*/ 0 w 7680"/>
                <a:gd name="T57" fmla="*/ 896 h 912"/>
                <a:gd name="T58" fmla="*/ 0 w 7680"/>
                <a:gd name="T59" fmla="*/ 348 h 912"/>
                <a:gd name="T60" fmla="*/ 126 w 7680"/>
                <a:gd name="T61" fmla="*/ 348 h 912"/>
                <a:gd name="T62" fmla="*/ 387 w 7680"/>
                <a:gd name="T63" fmla="*/ 330 h 912"/>
                <a:gd name="T64" fmla="*/ 651 w 7680"/>
                <a:gd name="T65" fmla="*/ 307 h 912"/>
                <a:gd name="T66" fmla="*/ 837 w 7680"/>
                <a:gd name="T67" fmla="*/ 307 h 912"/>
                <a:gd name="T68" fmla="*/ 1056 w 7680"/>
                <a:gd name="T69" fmla="*/ 277 h 912"/>
                <a:gd name="T70" fmla="*/ 1295 w 7680"/>
                <a:gd name="T71" fmla="*/ 244 h 912"/>
                <a:gd name="T72" fmla="*/ 1670 w 7680"/>
                <a:gd name="T73" fmla="*/ 282 h 912"/>
                <a:gd name="T74" fmla="*/ 1877 w 7680"/>
                <a:gd name="T75" fmla="*/ 275 h 912"/>
                <a:gd name="T76" fmla="*/ 2406 w 7680"/>
                <a:gd name="T77" fmla="*/ 203 h 912"/>
                <a:gd name="T78" fmla="*/ 2649 w 7680"/>
                <a:gd name="T79" fmla="*/ 207 h 912"/>
                <a:gd name="T80" fmla="*/ 3087 w 7680"/>
                <a:gd name="T81" fmla="*/ 206 h 912"/>
                <a:gd name="T82" fmla="*/ 3392 w 7680"/>
                <a:gd name="T83" fmla="*/ 152 h 912"/>
                <a:gd name="T84" fmla="*/ 3472 w 7680"/>
                <a:gd name="T85" fmla="*/ 143 h 912"/>
                <a:gd name="T86" fmla="*/ 3550 w 7680"/>
                <a:gd name="T87" fmla="*/ 146 h 912"/>
                <a:gd name="T88" fmla="*/ 3727 w 7680"/>
                <a:gd name="T89" fmla="*/ 117 h 912"/>
                <a:gd name="T90" fmla="*/ 4028 w 7680"/>
                <a:gd name="T91" fmla="*/ 36 h 912"/>
                <a:gd name="T92" fmla="*/ 4184 w 7680"/>
                <a:gd name="T9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80" h="912">
                  <a:moveTo>
                    <a:pt x="4184" y="0"/>
                  </a:moveTo>
                  <a:cubicBezTo>
                    <a:pt x="4213" y="0"/>
                    <a:pt x="4243" y="0"/>
                    <a:pt x="4272" y="0"/>
                  </a:cubicBezTo>
                  <a:cubicBezTo>
                    <a:pt x="4309" y="9"/>
                    <a:pt x="4347" y="10"/>
                    <a:pt x="4385" y="17"/>
                  </a:cubicBezTo>
                  <a:cubicBezTo>
                    <a:pt x="4441" y="26"/>
                    <a:pt x="4495" y="46"/>
                    <a:pt x="4549" y="65"/>
                  </a:cubicBezTo>
                  <a:cubicBezTo>
                    <a:pt x="4604" y="84"/>
                    <a:pt x="4658" y="86"/>
                    <a:pt x="4715" y="81"/>
                  </a:cubicBezTo>
                  <a:cubicBezTo>
                    <a:pt x="4764" y="78"/>
                    <a:pt x="4813" y="72"/>
                    <a:pt x="4862" y="77"/>
                  </a:cubicBezTo>
                  <a:cubicBezTo>
                    <a:pt x="4941" y="84"/>
                    <a:pt x="5020" y="92"/>
                    <a:pt x="5099" y="99"/>
                  </a:cubicBezTo>
                  <a:cubicBezTo>
                    <a:pt x="5125" y="102"/>
                    <a:pt x="5148" y="109"/>
                    <a:pt x="5167" y="129"/>
                  </a:cubicBezTo>
                  <a:cubicBezTo>
                    <a:pt x="5182" y="145"/>
                    <a:pt x="5202" y="150"/>
                    <a:pt x="5223" y="151"/>
                  </a:cubicBezTo>
                  <a:cubicBezTo>
                    <a:pt x="5241" y="151"/>
                    <a:pt x="5259" y="150"/>
                    <a:pt x="5277" y="150"/>
                  </a:cubicBezTo>
                  <a:cubicBezTo>
                    <a:pt x="5348" y="148"/>
                    <a:pt x="5419" y="141"/>
                    <a:pt x="5490" y="147"/>
                  </a:cubicBezTo>
                  <a:cubicBezTo>
                    <a:pt x="5501" y="148"/>
                    <a:pt x="5512" y="149"/>
                    <a:pt x="5521" y="156"/>
                  </a:cubicBezTo>
                  <a:cubicBezTo>
                    <a:pt x="5556" y="188"/>
                    <a:pt x="5601" y="195"/>
                    <a:pt x="5645" y="199"/>
                  </a:cubicBezTo>
                  <a:cubicBezTo>
                    <a:pt x="5761" y="210"/>
                    <a:pt x="5877" y="221"/>
                    <a:pt x="5993" y="230"/>
                  </a:cubicBezTo>
                  <a:cubicBezTo>
                    <a:pt x="6058" y="235"/>
                    <a:pt x="6121" y="226"/>
                    <a:pt x="6181" y="199"/>
                  </a:cubicBezTo>
                  <a:cubicBezTo>
                    <a:pt x="6215" y="184"/>
                    <a:pt x="6250" y="171"/>
                    <a:pt x="6285" y="158"/>
                  </a:cubicBezTo>
                  <a:cubicBezTo>
                    <a:pt x="6342" y="136"/>
                    <a:pt x="6399" y="133"/>
                    <a:pt x="6456" y="156"/>
                  </a:cubicBezTo>
                  <a:cubicBezTo>
                    <a:pt x="6487" y="168"/>
                    <a:pt x="6519" y="179"/>
                    <a:pt x="6549" y="194"/>
                  </a:cubicBezTo>
                  <a:cubicBezTo>
                    <a:pt x="6562" y="200"/>
                    <a:pt x="6574" y="206"/>
                    <a:pt x="6588" y="208"/>
                  </a:cubicBezTo>
                  <a:cubicBezTo>
                    <a:pt x="6657" y="217"/>
                    <a:pt x="6726" y="231"/>
                    <a:pt x="6797" y="228"/>
                  </a:cubicBezTo>
                  <a:cubicBezTo>
                    <a:pt x="6879" y="224"/>
                    <a:pt x="6962" y="217"/>
                    <a:pt x="7044" y="220"/>
                  </a:cubicBezTo>
                  <a:cubicBezTo>
                    <a:pt x="7106" y="222"/>
                    <a:pt x="7167" y="225"/>
                    <a:pt x="7220" y="262"/>
                  </a:cubicBezTo>
                  <a:cubicBezTo>
                    <a:pt x="7242" y="276"/>
                    <a:pt x="7268" y="280"/>
                    <a:pt x="7293" y="283"/>
                  </a:cubicBezTo>
                  <a:cubicBezTo>
                    <a:pt x="7388" y="296"/>
                    <a:pt x="7484" y="292"/>
                    <a:pt x="7580" y="289"/>
                  </a:cubicBezTo>
                  <a:cubicBezTo>
                    <a:pt x="7614" y="288"/>
                    <a:pt x="7648" y="286"/>
                    <a:pt x="7680" y="272"/>
                  </a:cubicBezTo>
                  <a:cubicBezTo>
                    <a:pt x="7680" y="480"/>
                    <a:pt x="7680" y="688"/>
                    <a:pt x="7680" y="896"/>
                  </a:cubicBezTo>
                  <a:cubicBezTo>
                    <a:pt x="7680" y="909"/>
                    <a:pt x="7678" y="912"/>
                    <a:pt x="7664" y="912"/>
                  </a:cubicBezTo>
                  <a:cubicBezTo>
                    <a:pt x="5115" y="912"/>
                    <a:pt x="2565" y="912"/>
                    <a:pt x="16" y="912"/>
                  </a:cubicBezTo>
                  <a:cubicBezTo>
                    <a:pt x="2" y="912"/>
                    <a:pt x="0" y="909"/>
                    <a:pt x="0" y="896"/>
                  </a:cubicBezTo>
                  <a:cubicBezTo>
                    <a:pt x="0" y="713"/>
                    <a:pt x="0" y="531"/>
                    <a:pt x="0" y="348"/>
                  </a:cubicBezTo>
                  <a:cubicBezTo>
                    <a:pt x="42" y="348"/>
                    <a:pt x="84" y="348"/>
                    <a:pt x="126" y="348"/>
                  </a:cubicBezTo>
                  <a:cubicBezTo>
                    <a:pt x="213" y="349"/>
                    <a:pt x="300" y="346"/>
                    <a:pt x="387" y="330"/>
                  </a:cubicBezTo>
                  <a:cubicBezTo>
                    <a:pt x="474" y="314"/>
                    <a:pt x="562" y="304"/>
                    <a:pt x="651" y="307"/>
                  </a:cubicBezTo>
                  <a:cubicBezTo>
                    <a:pt x="713" y="308"/>
                    <a:pt x="775" y="308"/>
                    <a:pt x="837" y="307"/>
                  </a:cubicBezTo>
                  <a:cubicBezTo>
                    <a:pt x="911" y="305"/>
                    <a:pt x="985" y="298"/>
                    <a:pt x="1056" y="277"/>
                  </a:cubicBezTo>
                  <a:cubicBezTo>
                    <a:pt x="1134" y="255"/>
                    <a:pt x="1214" y="245"/>
                    <a:pt x="1295" y="244"/>
                  </a:cubicBezTo>
                  <a:cubicBezTo>
                    <a:pt x="1422" y="242"/>
                    <a:pt x="1546" y="262"/>
                    <a:pt x="1670" y="282"/>
                  </a:cubicBezTo>
                  <a:cubicBezTo>
                    <a:pt x="1740" y="294"/>
                    <a:pt x="1807" y="297"/>
                    <a:pt x="1877" y="275"/>
                  </a:cubicBezTo>
                  <a:cubicBezTo>
                    <a:pt x="2049" y="221"/>
                    <a:pt x="2225" y="199"/>
                    <a:pt x="2406" y="203"/>
                  </a:cubicBezTo>
                  <a:cubicBezTo>
                    <a:pt x="2487" y="204"/>
                    <a:pt x="2568" y="207"/>
                    <a:pt x="2649" y="207"/>
                  </a:cubicBezTo>
                  <a:cubicBezTo>
                    <a:pt x="2795" y="208"/>
                    <a:pt x="2941" y="210"/>
                    <a:pt x="3087" y="206"/>
                  </a:cubicBezTo>
                  <a:cubicBezTo>
                    <a:pt x="3191" y="203"/>
                    <a:pt x="3295" y="194"/>
                    <a:pt x="3392" y="152"/>
                  </a:cubicBezTo>
                  <a:cubicBezTo>
                    <a:pt x="3418" y="141"/>
                    <a:pt x="3445" y="137"/>
                    <a:pt x="3472" y="143"/>
                  </a:cubicBezTo>
                  <a:cubicBezTo>
                    <a:pt x="3498" y="148"/>
                    <a:pt x="3524" y="149"/>
                    <a:pt x="3550" y="146"/>
                  </a:cubicBezTo>
                  <a:cubicBezTo>
                    <a:pt x="3610" y="141"/>
                    <a:pt x="3669" y="131"/>
                    <a:pt x="3727" y="117"/>
                  </a:cubicBezTo>
                  <a:cubicBezTo>
                    <a:pt x="3828" y="93"/>
                    <a:pt x="3926" y="56"/>
                    <a:pt x="4028" y="36"/>
                  </a:cubicBezTo>
                  <a:cubicBezTo>
                    <a:pt x="4081" y="26"/>
                    <a:pt x="4133" y="15"/>
                    <a:pt x="4184" y="0"/>
                  </a:cubicBezTo>
                  <a:close/>
                </a:path>
              </a:pathLst>
            </a:custGeom>
            <a:solidFill>
              <a:srgbClr val="00447B">
                <a:alpha val="45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grpSp>
      <p:sp>
        <p:nvSpPr>
          <p:cNvPr id="2" name="Title Placeholder 1"/>
          <p:cNvSpPr>
            <a:spLocks noGrp="1"/>
          </p:cNvSpPr>
          <p:nvPr>
            <p:ph type="title"/>
          </p:nvPr>
        </p:nvSpPr>
        <p:spPr>
          <a:xfrm>
            <a:off x="490997" y="235133"/>
            <a:ext cx="11194920" cy="600891"/>
          </a:xfrm>
          <a:prstGeom prst="rect">
            <a:avLst/>
          </a:prstGeom>
        </p:spPr>
        <p:txBody>
          <a:bodyPr vert="horz" lIns="91440" tIns="45720" rIns="91440" bIns="45720" rtlCol="0" anchor="ctr">
            <a:normAutofit/>
          </a:bodyPr>
          <a:lstStyle/>
          <a:p>
            <a:r>
              <a:rPr lang="en-US" dirty="0"/>
              <a:t>This is the title of this slide</a:t>
            </a:r>
          </a:p>
        </p:txBody>
      </p:sp>
      <p:sp>
        <p:nvSpPr>
          <p:cNvPr id="3" name="Text Placeholder 2"/>
          <p:cNvSpPr>
            <a:spLocks noGrp="1"/>
          </p:cNvSpPr>
          <p:nvPr>
            <p:ph type="body" idx="1"/>
          </p:nvPr>
        </p:nvSpPr>
        <p:spPr>
          <a:xfrm>
            <a:off x="490997" y="992777"/>
            <a:ext cx="11194920" cy="4911634"/>
          </a:xfrm>
          <a:prstGeom prst="rect">
            <a:avLst/>
          </a:prstGeom>
        </p:spPr>
        <p:txBody>
          <a:bodyPr vert="horz" lIns="91440" tIns="45720" rIns="91440" bIns="45720" rtlCol="0">
            <a:normAutofit/>
          </a:bodyPr>
          <a:lstStyle/>
          <a:p>
            <a:pPr lvl="0"/>
            <a:r>
              <a:rPr lang="en-US" dirty="0"/>
              <a:t>This is a bulleted list</a:t>
            </a:r>
          </a:p>
          <a:p>
            <a:pPr lvl="1"/>
            <a:r>
              <a:rPr lang="en-US" dirty="0"/>
              <a:t>Second level</a:t>
            </a:r>
          </a:p>
          <a:p>
            <a:pPr lvl="2"/>
            <a:r>
              <a:rPr lang="en-US" dirty="0"/>
              <a:t>Third level</a:t>
            </a:r>
          </a:p>
          <a:p>
            <a:pPr lvl="3"/>
            <a:r>
              <a:rPr lang="en-US" sz="1600" dirty="0"/>
              <a:t>Fourth level</a:t>
            </a:r>
          </a:p>
          <a:p>
            <a:pPr lvl="4"/>
            <a:r>
              <a:rPr lang="en-US" dirty="0"/>
              <a:t>Fifth level</a:t>
            </a:r>
          </a:p>
          <a:p>
            <a:pPr lvl="5"/>
            <a:r>
              <a:rPr lang="en-US" dirty="0"/>
              <a:t>Sixth level</a:t>
            </a:r>
          </a:p>
        </p:txBody>
      </p:sp>
      <p:pic>
        <p:nvPicPr>
          <p:cNvPr id="18" name="Picture 17">
            <a:extLst>
              <a:ext uri="{FF2B5EF4-FFF2-40B4-BE49-F238E27FC236}">
                <a16:creationId xmlns="" xmlns:a16="http://schemas.microsoft.com/office/drawing/2014/main" id="{DD511870-6C2C-9B4F-B72D-29E80FF2976B}"/>
              </a:ext>
            </a:extLst>
          </p:cNvPr>
          <p:cNvPicPr>
            <a:picLocks noChangeAspect="1"/>
          </p:cNvPicPr>
          <p:nvPr/>
        </p:nvPicPr>
        <p:blipFill>
          <a:blip r:embed="rId16"/>
          <a:stretch>
            <a:fillRect/>
          </a:stretch>
        </p:blipFill>
        <p:spPr>
          <a:xfrm>
            <a:off x="425685" y="6357670"/>
            <a:ext cx="1834704" cy="353616"/>
          </a:xfrm>
          <a:prstGeom prst="rect">
            <a:avLst/>
          </a:prstGeom>
        </p:spPr>
      </p:pic>
      <p:pic>
        <p:nvPicPr>
          <p:cNvPr id="4" name="Picture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014857" y="6250342"/>
            <a:ext cx="2285952" cy="889233"/>
          </a:xfrm>
          <a:prstGeom prst="rect">
            <a:avLst/>
          </a:prstGeom>
        </p:spPr>
      </p:pic>
    </p:spTree>
    <p:extLst>
      <p:ext uri="{BB962C8B-B14F-4D97-AF65-F5344CB8AC3E}">
        <p14:creationId xmlns:p14="http://schemas.microsoft.com/office/powerpoint/2010/main" val="9226072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00" rtl="0" eaLnBrk="1" latinLnBrk="0" hangingPunct="1">
        <a:lnSpc>
          <a:spcPct val="90000"/>
        </a:lnSpc>
        <a:spcBef>
          <a:spcPct val="0"/>
        </a:spcBef>
        <a:buNone/>
        <a:defRPr sz="3600" b="1" i="0" kern="1200">
          <a:solidFill>
            <a:srgbClr val="2150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8090BC17-DB7F-E64D-9841-11D8474B23D4}"/>
              </a:ext>
            </a:extLst>
          </p:cNvPr>
          <p:cNvGrpSpPr/>
          <p:nvPr/>
        </p:nvGrpSpPr>
        <p:grpSpPr bwMode="invGray">
          <a:xfrm>
            <a:off x="0" y="5904412"/>
            <a:ext cx="12192000" cy="953589"/>
            <a:chOff x="-9196" y="4724400"/>
            <a:chExt cx="9144000" cy="1604963"/>
          </a:xfrm>
        </p:grpSpPr>
        <p:sp>
          <p:nvSpPr>
            <p:cNvPr id="8" name="Freeform 18">
              <a:extLst>
                <a:ext uri="{FF2B5EF4-FFF2-40B4-BE49-F238E27FC236}">
                  <a16:creationId xmlns="" xmlns:a16="http://schemas.microsoft.com/office/drawing/2014/main" id="{7B5990A8-A483-1E4E-92F1-363C65619884}"/>
                </a:ext>
              </a:extLst>
            </p:cNvPr>
            <p:cNvSpPr>
              <a:spLocks/>
            </p:cNvSpPr>
            <p:nvPr/>
          </p:nvSpPr>
          <p:spPr bwMode="invGray">
            <a:xfrm>
              <a:off x="-9196" y="5054600"/>
              <a:ext cx="9144000" cy="1274763"/>
            </a:xfrm>
            <a:custGeom>
              <a:avLst/>
              <a:gdLst>
                <a:gd name="T0" fmla="*/ 7500 w 7680"/>
                <a:gd name="T1" fmla="*/ 1 h 1067"/>
                <a:gd name="T2" fmla="*/ 7666 w 7680"/>
                <a:gd name="T3" fmla="*/ 1 h 1067"/>
                <a:gd name="T4" fmla="*/ 7680 w 7680"/>
                <a:gd name="T5" fmla="*/ 15 h 1067"/>
                <a:gd name="T6" fmla="*/ 7680 w 7680"/>
                <a:gd name="T7" fmla="*/ 743 h 1067"/>
                <a:gd name="T8" fmla="*/ 7680 w 7680"/>
                <a:gd name="T9" fmla="*/ 1053 h 1067"/>
                <a:gd name="T10" fmla="*/ 7668 w 7680"/>
                <a:gd name="T11" fmla="*/ 1065 h 1067"/>
                <a:gd name="T12" fmla="*/ 7662 w 7680"/>
                <a:gd name="T13" fmla="*/ 1065 h 1067"/>
                <a:gd name="T14" fmla="*/ 18 w 7680"/>
                <a:gd name="T15" fmla="*/ 1065 h 1067"/>
                <a:gd name="T16" fmla="*/ 0 w 7680"/>
                <a:gd name="T17" fmla="*/ 1047 h 1067"/>
                <a:gd name="T18" fmla="*/ 0 w 7680"/>
                <a:gd name="T19" fmla="*/ 653 h 1067"/>
                <a:gd name="T20" fmla="*/ 120 w 7680"/>
                <a:gd name="T21" fmla="*/ 670 h 1067"/>
                <a:gd name="T22" fmla="*/ 427 w 7680"/>
                <a:gd name="T23" fmla="*/ 712 h 1067"/>
                <a:gd name="T24" fmla="*/ 748 w 7680"/>
                <a:gd name="T25" fmla="*/ 733 h 1067"/>
                <a:gd name="T26" fmla="*/ 1276 w 7680"/>
                <a:gd name="T27" fmla="*/ 752 h 1067"/>
                <a:gd name="T28" fmla="*/ 1617 w 7680"/>
                <a:gd name="T29" fmla="*/ 744 h 1067"/>
                <a:gd name="T30" fmla="*/ 1853 w 7680"/>
                <a:gd name="T31" fmla="*/ 714 h 1067"/>
                <a:gd name="T32" fmla="*/ 2514 w 7680"/>
                <a:gd name="T33" fmla="*/ 600 h 1067"/>
                <a:gd name="T34" fmla="*/ 2882 w 7680"/>
                <a:gd name="T35" fmla="*/ 566 h 1067"/>
                <a:gd name="T36" fmla="*/ 3156 w 7680"/>
                <a:gd name="T37" fmla="*/ 589 h 1067"/>
                <a:gd name="T38" fmla="*/ 3187 w 7680"/>
                <a:gd name="T39" fmla="*/ 596 h 1067"/>
                <a:gd name="T40" fmla="*/ 3587 w 7680"/>
                <a:gd name="T41" fmla="*/ 605 h 1067"/>
                <a:gd name="T42" fmla="*/ 4171 w 7680"/>
                <a:gd name="T43" fmla="*/ 478 h 1067"/>
                <a:gd name="T44" fmla="*/ 4620 w 7680"/>
                <a:gd name="T45" fmla="*/ 401 h 1067"/>
                <a:gd name="T46" fmla="*/ 4861 w 7680"/>
                <a:gd name="T47" fmla="*/ 422 h 1067"/>
                <a:gd name="T48" fmla="*/ 5401 w 7680"/>
                <a:gd name="T49" fmla="*/ 481 h 1067"/>
                <a:gd name="T50" fmla="*/ 5881 w 7680"/>
                <a:gd name="T51" fmla="*/ 462 h 1067"/>
                <a:gd name="T52" fmla="*/ 6396 w 7680"/>
                <a:gd name="T53" fmla="*/ 364 h 1067"/>
                <a:gd name="T54" fmla="*/ 7228 w 7680"/>
                <a:gd name="T55" fmla="*/ 104 h 1067"/>
                <a:gd name="T56" fmla="*/ 7500 w 7680"/>
                <a:gd name="T57" fmla="*/ 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80" h="1067">
                  <a:moveTo>
                    <a:pt x="7500" y="1"/>
                  </a:moveTo>
                  <a:cubicBezTo>
                    <a:pt x="7555" y="1"/>
                    <a:pt x="7611" y="1"/>
                    <a:pt x="7666" y="1"/>
                  </a:cubicBezTo>
                  <a:cubicBezTo>
                    <a:pt x="7678" y="0"/>
                    <a:pt x="7680" y="3"/>
                    <a:pt x="7680" y="15"/>
                  </a:cubicBezTo>
                  <a:cubicBezTo>
                    <a:pt x="7680" y="258"/>
                    <a:pt x="7680" y="500"/>
                    <a:pt x="7680" y="743"/>
                  </a:cubicBezTo>
                  <a:cubicBezTo>
                    <a:pt x="7680" y="846"/>
                    <a:pt x="7680" y="950"/>
                    <a:pt x="7680" y="1053"/>
                  </a:cubicBezTo>
                  <a:cubicBezTo>
                    <a:pt x="7680" y="1063"/>
                    <a:pt x="7678" y="1067"/>
                    <a:pt x="7668" y="1065"/>
                  </a:cubicBezTo>
                  <a:cubicBezTo>
                    <a:pt x="7666" y="1065"/>
                    <a:pt x="7664" y="1065"/>
                    <a:pt x="7662" y="1065"/>
                  </a:cubicBezTo>
                  <a:cubicBezTo>
                    <a:pt x="5114" y="1065"/>
                    <a:pt x="2566" y="1065"/>
                    <a:pt x="18" y="1065"/>
                  </a:cubicBezTo>
                  <a:cubicBezTo>
                    <a:pt x="3" y="1065"/>
                    <a:pt x="0" y="1062"/>
                    <a:pt x="0" y="1047"/>
                  </a:cubicBezTo>
                  <a:cubicBezTo>
                    <a:pt x="0" y="916"/>
                    <a:pt x="0" y="784"/>
                    <a:pt x="0" y="653"/>
                  </a:cubicBezTo>
                  <a:cubicBezTo>
                    <a:pt x="41" y="654"/>
                    <a:pt x="80" y="665"/>
                    <a:pt x="120" y="670"/>
                  </a:cubicBezTo>
                  <a:cubicBezTo>
                    <a:pt x="223" y="685"/>
                    <a:pt x="325" y="702"/>
                    <a:pt x="427" y="712"/>
                  </a:cubicBezTo>
                  <a:cubicBezTo>
                    <a:pt x="534" y="722"/>
                    <a:pt x="641" y="727"/>
                    <a:pt x="748" y="733"/>
                  </a:cubicBezTo>
                  <a:cubicBezTo>
                    <a:pt x="924" y="744"/>
                    <a:pt x="1100" y="749"/>
                    <a:pt x="1276" y="752"/>
                  </a:cubicBezTo>
                  <a:cubicBezTo>
                    <a:pt x="1390" y="754"/>
                    <a:pt x="1504" y="750"/>
                    <a:pt x="1617" y="744"/>
                  </a:cubicBezTo>
                  <a:cubicBezTo>
                    <a:pt x="1696" y="739"/>
                    <a:pt x="1775" y="732"/>
                    <a:pt x="1853" y="714"/>
                  </a:cubicBezTo>
                  <a:cubicBezTo>
                    <a:pt x="2071" y="663"/>
                    <a:pt x="2292" y="628"/>
                    <a:pt x="2514" y="600"/>
                  </a:cubicBezTo>
                  <a:cubicBezTo>
                    <a:pt x="2637" y="584"/>
                    <a:pt x="2759" y="571"/>
                    <a:pt x="2882" y="566"/>
                  </a:cubicBezTo>
                  <a:cubicBezTo>
                    <a:pt x="2974" y="562"/>
                    <a:pt x="3067" y="557"/>
                    <a:pt x="3156" y="589"/>
                  </a:cubicBezTo>
                  <a:cubicBezTo>
                    <a:pt x="3166" y="593"/>
                    <a:pt x="3176" y="594"/>
                    <a:pt x="3187" y="596"/>
                  </a:cubicBezTo>
                  <a:cubicBezTo>
                    <a:pt x="3320" y="618"/>
                    <a:pt x="3453" y="616"/>
                    <a:pt x="3587" y="605"/>
                  </a:cubicBezTo>
                  <a:cubicBezTo>
                    <a:pt x="3788" y="589"/>
                    <a:pt x="3983" y="548"/>
                    <a:pt x="4171" y="478"/>
                  </a:cubicBezTo>
                  <a:cubicBezTo>
                    <a:pt x="4316" y="424"/>
                    <a:pt x="4465" y="396"/>
                    <a:pt x="4620" y="401"/>
                  </a:cubicBezTo>
                  <a:cubicBezTo>
                    <a:pt x="4700" y="403"/>
                    <a:pt x="4781" y="412"/>
                    <a:pt x="4861" y="422"/>
                  </a:cubicBezTo>
                  <a:cubicBezTo>
                    <a:pt x="5040" y="444"/>
                    <a:pt x="5219" y="472"/>
                    <a:pt x="5401" y="481"/>
                  </a:cubicBezTo>
                  <a:cubicBezTo>
                    <a:pt x="5562" y="490"/>
                    <a:pt x="5722" y="484"/>
                    <a:pt x="5881" y="462"/>
                  </a:cubicBezTo>
                  <a:cubicBezTo>
                    <a:pt x="6054" y="438"/>
                    <a:pt x="6225" y="399"/>
                    <a:pt x="6396" y="364"/>
                  </a:cubicBezTo>
                  <a:cubicBezTo>
                    <a:pt x="6682" y="305"/>
                    <a:pt x="6960" y="222"/>
                    <a:pt x="7228" y="104"/>
                  </a:cubicBezTo>
                  <a:cubicBezTo>
                    <a:pt x="7317" y="65"/>
                    <a:pt x="7403" y="19"/>
                    <a:pt x="7500" y="1"/>
                  </a:cubicBezTo>
                  <a:close/>
                </a:path>
              </a:pathLst>
            </a:custGeom>
            <a:solidFill>
              <a:srgbClr val="002C56">
                <a:alpha val="59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9" name="Freeform 5">
              <a:extLst>
                <a:ext uri="{FF2B5EF4-FFF2-40B4-BE49-F238E27FC236}">
                  <a16:creationId xmlns="" xmlns:a16="http://schemas.microsoft.com/office/drawing/2014/main" id="{A6DA9D21-C0B0-F04C-B7A2-61D383CABC9E}"/>
                </a:ext>
              </a:extLst>
            </p:cNvPr>
            <p:cNvSpPr>
              <a:spLocks/>
            </p:cNvSpPr>
            <p:nvPr/>
          </p:nvSpPr>
          <p:spPr bwMode="invGray">
            <a:xfrm>
              <a:off x="-9196" y="4724400"/>
              <a:ext cx="9144000" cy="1604963"/>
            </a:xfrm>
            <a:custGeom>
              <a:avLst/>
              <a:gdLst>
                <a:gd name="T0" fmla="*/ 7680 w 7680"/>
                <a:gd name="T1" fmla="*/ 1332 h 1346"/>
                <a:gd name="T2" fmla="*/ 7660 w 7680"/>
                <a:gd name="T3" fmla="*/ 1344 h 1346"/>
                <a:gd name="T4" fmla="*/ 0 w 7680"/>
                <a:gd name="T5" fmla="*/ 1324 h 1346"/>
                <a:gd name="T6" fmla="*/ 65 w 7680"/>
                <a:gd name="T7" fmla="*/ 377 h 1346"/>
                <a:gd name="T8" fmla="*/ 315 w 7680"/>
                <a:gd name="T9" fmla="*/ 466 h 1346"/>
                <a:gd name="T10" fmla="*/ 458 w 7680"/>
                <a:gd name="T11" fmla="*/ 497 h 1346"/>
                <a:gd name="T12" fmla="*/ 686 w 7680"/>
                <a:gd name="T13" fmla="*/ 466 h 1346"/>
                <a:gd name="T14" fmla="*/ 916 w 7680"/>
                <a:gd name="T15" fmla="*/ 383 h 1346"/>
                <a:gd name="T16" fmla="*/ 1114 w 7680"/>
                <a:gd name="T17" fmla="*/ 343 h 1346"/>
                <a:gd name="T18" fmla="*/ 1324 w 7680"/>
                <a:gd name="T19" fmla="*/ 230 h 1346"/>
                <a:gd name="T20" fmla="*/ 1688 w 7680"/>
                <a:gd name="T21" fmla="*/ 0 h 1346"/>
                <a:gd name="T22" fmla="*/ 1837 w 7680"/>
                <a:gd name="T23" fmla="*/ 57 h 1346"/>
                <a:gd name="T24" fmla="*/ 2043 w 7680"/>
                <a:gd name="T25" fmla="*/ 120 h 1346"/>
                <a:gd name="T26" fmla="*/ 2449 w 7680"/>
                <a:gd name="T27" fmla="*/ 137 h 1346"/>
                <a:gd name="T28" fmla="*/ 2898 w 7680"/>
                <a:gd name="T29" fmla="*/ 319 h 1346"/>
                <a:gd name="T30" fmla="*/ 3240 w 7680"/>
                <a:gd name="T31" fmla="*/ 324 h 1346"/>
                <a:gd name="T32" fmla="*/ 3391 w 7680"/>
                <a:gd name="T33" fmla="*/ 386 h 1346"/>
                <a:gd name="T34" fmla="*/ 3589 w 7680"/>
                <a:gd name="T35" fmla="*/ 435 h 1346"/>
                <a:gd name="T36" fmla="*/ 3790 w 7680"/>
                <a:gd name="T37" fmla="*/ 438 h 1346"/>
                <a:gd name="T38" fmla="*/ 4071 w 7680"/>
                <a:gd name="T39" fmla="*/ 454 h 1346"/>
                <a:gd name="T40" fmla="*/ 4179 w 7680"/>
                <a:gd name="T41" fmla="*/ 550 h 1346"/>
                <a:gd name="T42" fmla="*/ 4288 w 7680"/>
                <a:gd name="T43" fmla="*/ 639 h 1346"/>
                <a:gd name="T44" fmla="*/ 4405 w 7680"/>
                <a:gd name="T45" fmla="*/ 724 h 1346"/>
                <a:gd name="T46" fmla="*/ 4648 w 7680"/>
                <a:gd name="T47" fmla="*/ 668 h 1346"/>
                <a:gd name="T48" fmla="*/ 4804 w 7680"/>
                <a:gd name="T49" fmla="*/ 645 h 1346"/>
                <a:gd name="T50" fmla="*/ 4992 w 7680"/>
                <a:gd name="T51" fmla="*/ 806 h 1346"/>
                <a:gd name="T52" fmla="*/ 5119 w 7680"/>
                <a:gd name="T53" fmla="*/ 781 h 1346"/>
                <a:gd name="T54" fmla="*/ 5448 w 7680"/>
                <a:gd name="T55" fmla="*/ 865 h 1346"/>
                <a:gd name="T56" fmla="*/ 5582 w 7680"/>
                <a:gd name="T57" fmla="*/ 955 h 1346"/>
                <a:gd name="T58" fmla="*/ 5798 w 7680"/>
                <a:gd name="T59" fmla="*/ 932 h 1346"/>
                <a:gd name="T60" fmla="*/ 6188 w 7680"/>
                <a:gd name="T61" fmla="*/ 766 h 1346"/>
                <a:gd name="T62" fmla="*/ 6389 w 7680"/>
                <a:gd name="T63" fmla="*/ 755 h 1346"/>
                <a:gd name="T64" fmla="*/ 6807 w 7680"/>
                <a:gd name="T65" fmla="*/ 674 h 1346"/>
                <a:gd name="T66" fmla="*/ 6988 w 7680"/>
                <a:gd name="T67" fmla="*/ 656 h 1346"/>
                <a:gd name="T68" fmla="*/ 7391 w 7680"/>
                <a:gd name="T69" fmla="*/ 907 h 1346"/>
                <a:gd name="T70" fmla="*/ 7586 w 7680"/>
                <a:gd name="T71" fmla="*/ 101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0" h="1346">
                  <a:moveTo>
                    <a:pt x="7680" y="1016"/>
                  </a:moveTo>
                  <a:cubicBezTo>
                    <a:pt x="7680" y="1121"/>
                    <a:pt x="7680" y="1227"/>
                    <a:pt x="7680" y="1332"/>
                  </a:cubicBezTo>
                  <a:cubicBezTo>
                    <a:pt x="7680" y="1342"/>
                    <a:pt x="7678" y="1346"/>
                    <a:pt x="7668" y="1344"/>
                  </a:cubicBezTo>
                  <a:cubicBezTo>
                    <a:pt x="7665" y="1344"/>
                    <a:pt x="7663" y="1344"/>
                    <a:pt x="7660" y="1344"/>
                  </a:cubicBezTo>
                  <a:cubicBezTo>
                    <a:pt x="5113" y="1344"/>
                    <a:pt x="2567" y="1344"/>
                    <a:pt x="20" y="1344"/>
                  </a:cubicBezTo>
                  <a:cubicBezTo>
                    <a:pt x="2" y="1344"/>
                    <a:pt x="0" y="1340"/>
                    <a:pt x="0" y="1324"/>
                  </a:cubicBezTo>
                  <a:cubicBezTo>
                    <a:pt x="0" y="1020"/>
                    <a:pt x="0" y="716"/>
                    <a:pt x="0" y="412"/>
                  </a:cubicBezTo>
                  <a:cubicBezTo>
                    <a:pt x="22" y="400"/>
                    <a:pt x="43" y="388"/>
                    <a:pt x="65" y="377"/>
                  </a:cubicBezTo>
                  <a:cubicBezTo>
                    <a:pt x="118" y="349"/>
                    <a:pt x="170" y="353"/>
                    <a:pt x="221" y="383"/>
                  </a:cubicBezTo>
                  <a:cubicBezTo>
                    <a:pt x="257" y="404"/>
                    <a:pt x="288" y="433"/>
                    <a:pt x="315" y="466"/>
                  </a:cubicBezTo>
                  <a:cubicBezTo>
                    <a:pt x="328" y="481"/>
                    <a:pt x="343" y="492"/>
                    <a:pt x="363" y="496"/>
                  </a:cubicBezTo>
                  <a:cubicBezTo>
                    <a:pt x="394" y="502"/>
                    <a:pt x="426" y="500"/>
                    <a:pt x="458" y="497"/>
                  </a:cubicBezTo>
                  <a:cubicBezTo>
                    <a:pt x="496" y="494"/>
                    <a:pt x="534" y="484"/>
                    <a:pt x="571" y="489"/>
                  </a:cubicBezTo>
                  <a:cubicBezTo>
                    <a:pt x="613" y="495"/>
                    <a:pt x="650" y="488"/>
                    <a:pt x="686" y="466"/>
                  </a:cubicBezTo>
                  <a:cubicBezTo>
                    <a:pt x="706" y="453"/>
                    <a:pt x="726" y="440"/>
                    <a:pt x="747" y="428"/>
                  </a:cubicBezTo>
                  <a:cubicBezTo>
                    <a:pt x="800" y="399"/>
                    <a:pt x="855" y="380"/>
                    <a:pt x="916" y="383"/>
                  </a:cubicBezTo>
                  <a:cubicBezTo>
                    <a:pt x="946" y="384"/>
                    <a:pt x="975" y="383"/>
                    <a:pt x="1004" y="383"/>
                  </a:cubicBezTo>
                  <a:cubicBezTo>
                    <a:pt x="1045" y="382"/>
                    <a:pt x="1083" y="372"/>
                    <a:pt x="1114" y="343"/>
                  </a:cubicBezTo>
                  <a:cubicBezTo>
                    <a:pt x="1144" y="317"/>
                    <a:pt x="1176" y="295"/>
                    <a:pt x="1214" y="282"/>
                  </a:cubicBezTo>
                  <a:cubicBezTo>
                    <a:pt x="1253" y="269"/>
                    <a:pt x="1289" y="250"/>
                    <a:pt x="1324" y="230"/>
                  </a:cubicBezTo>
                  <a:cubicBezTo>
                    <a:pt x="1428" y="169"/>
                    <a:pt x="1524" y="98"/>
                    <a:pt x="1624" y="32"/>
                  </a:cubicBezTo>
                  <a:cubicBezTo>
                    <a:pt x="1644" y="19"/>
                    <a:pt x="1664" y="5"/>
                    <a:pt x="1688" y="0"/>
                  </a:cubicBezTo>
                  <a:cubicBezTo>
                    <a:pt x="1707" y="0"/>
                    <a:pt x="1725" y="0"/>
                    <a:pt x="1744" y="0"/>
                  </a:cubicBezTo>
                  <a:cubicBezTo>
                    <a:pt x="1778" y="14"/>
                    <a:pt x="1809" y="34"/>
                    <a:pt x="1837" y="57"/>
                  </a:cubicBezTo>
                  <a:cubicBezTo>
                    <a:pt x="1859" y="74"/>
                    <a:pt x="1884" y="86"/>
                    <a:pt x="1910" y="95"/>
                  </a:cubicBezTo>
                  <a:cubicBezTo>
                    <a:pt x="1953" y="110"/>
                    <a:pt x="1997" y="117"/>
                    <a:pt x="2043" y="120"/>
                  </a:cubicBezTo>
                  <a:cubicBezTo>
                    <a:pt x="2113" y="126"/>
                    <a:pt x="2183" y="127"/>
                    <a:pt x="2252" y="121"/>
                  </a:cubicBezTo>
                  <a:cubicBezTo>
                    <a:pt x="2320" y="114"/>
                    <a:pt x="2385" y="116"/>
                    <a:pt x="2449" y="137"/>
                  </a:cubicBezTo>
                  <a:cubicBezTo>
                    <a:pt x="2556" y="172"/>
                    <a:pt x="2656" y="223"/>
                    <a:pt x="2758" y="270"/>
                  </a:cubicBezTo>
                  <a:cubicBezTo>
                    <a:pt x="2803" y="291"/>
                    <a:pt x="2848" y="313"/>
                    <a:pt x="2898" y="319"/>
                  </a:cubicBezTo>
                  <a:cubicBezTo>
                    <a:pt x="2990" y="331"/>
                    <a:pt x="3082" y="324"/>
                    <a:pt x="3172" y="309"/>
                  </a:cubicBezTo>
                  <a:cubicBezTo>
                    <a:pt x="3198" y="305"/>
                    <a:pt x="3219" y="309"/>
                    <a:pt x="3240" y="324"/>
                  </a:cubicBezTo>
                  <a:cubicBezTo>
                    <a:pt x="3265" y="343"/>
                    <a:pt x="3288" y="364"/>
                    <a:pt x="3316" y="380"/>
                  </a:cubicBezTo>
                  <a:cubicBezTo>
                    <a:pt x="3340" y="394"/>
                    <a:pt x="3364" y="400"/>
                    <a:pt x="3391" y="386"/>
                  </a:cubicBezTo>
                  <a:cubicBezTo>
                    <a:pt x="3422" y="370"/>
                    <a:pt x="3453" y="373"/>
                    <a:pt x="3484" y="385"/>
                  </a:cubicBezTo>
                  <a:cubicBezTo>
                    <a:pt x="3520" y="400"/>
                    <a:pt x="3554" y="418"/>
                    <a:pt x="3589" y="435"/>
                  </a:cubicBezTo>
                  <a:cubicBezTo>
                    <a:pt x="3606" y="443"/>
                    <a:pt x="3623" y="451"/>
                    <a:pt x="3641" y="455"/>
                  </a:cubicBezTo>
                  <a:cubicBezTo>
                    <a:pt x="3692" y="466"/>
                    <a:pt x="3741" y="456"/>
                    <a:pt x="3790" y="438"/>
                  </a:cubicBezTo>
                  <a:cubicBezTo>
                    <a:pt x="3826" y="424"/>
                    <a:pt x="3862" y="408"/>
                    <a:pt x="3900" y="398"/>
                  </a:cubicBezTo>
                  <a:cubicBezTo>
                    <a:pt x="3970" y="379"/>
                    <a:pt x="4026" y="400"/>
                    <a:pt x="4071" y="454"/>
                  </a:cubicBezTo>
                  <a:cubicBezTo>
                    <a:pt x="4084" y="470"/>
                    <a:pt x="4095" y="486"/>
                    <a:pt x="4106" y="503"/>
                  </a:cubicBezTo>
                  <a:cubicBezTo>
                    <a:pt x="4124" y="529"/>
                    <a:pt x="4147" y="546"/>
                    <a:pt x="4179" y="550"/>
                  </a:cubicBezTo>
                  <a:cubicBezTo>
                    <a:pt x="4198" y="553"/>
                    <a:pt x="4214" y="562"/>
                    <a:pt x="4229" y="574"/>
                  </a:cubicBezTo>
                  <a:cubicBezTo>
                    <a:pt x="4253" y="592"/>
                    <a:pt x="4270" y="615"/>
                    <a:pt x="4288" y="639"/>
                  </a:cubicBezTo>
                  <a:cubicBezTo>
                    <a:pt x="4307" y="664"/>
                    <a:pt x="4323" y="691"/>
                    <a:pt x="4345" y="713"/>
                  </a:cubicBezTo>
                  <a:cubicBezTo>
                    <a:pt x="4365" y="734"/>
                    <a:pt x="4379" y="737"/>
                    <a:pt x="4405" y="724"/>
                  </a:cubicBezTo>
                  <a:cubicBezTo>
                    <a:pt x="4426" y="714"/>
                    <a:pt x="4445" y="703"/>
                    <a:pt x="4465" y="691"/>
                  </a:cubicBezTo>
                  <a:cubicBezTo>
                    <a:pt x="4522" y="657"/>
                    <a:pt x="4582" y="643"/>
                    <a:pt x="4648" y="668"/>
                  </a:cubicBezTo>
                  <a:cubicBezTo>
                    <a:pt x="4684" y="682"/>
                    <a:pt x="4722" y="679"/>
                    <a:pt x="4759" y="662"/>
                  </a:cubicBezTo>
                  <a:cubicBezTo>
                    <a:pt x="4773" y="655"/>
                    <a:pt x="4788" y="650"/>
                    <a:pt x="4804" y="645"/>
                  </a:cubicBezTo>
                  <a:cubicBezTo>
                    <a:pt x="4843" y="632"/>
                    <a:pt x="4875" y="643"/>
                    <a:pt x="4903" y="671"/>
                  </a:cubicBezTo>
                  <a:cubicBezTo>
                    <a:pt x="4943" y="710"/>
                    <a:pt x="4969" y="757"/>
                    <a:pt x="4992" y="806"/>
                  </a:cubicBezTo>
                  <a:cubicBezTo>
                    <a:pt x="4999" y="821"/>
                    <a:pt x="5006" y="824"/>
                    <a:pt x="5021" y="817"/>
                  </a:cubicBezTo>
                  <a:cubicBezTo>
                    <a:pt x="5053" y="802"/>
                    <a:pt x="5085" y="791"/>
                    <a:pt x="5119" y="781"/>
                  </a:cubicBezTo>
                  <a:cubicBezTo>
                    <a:pt x="5158" y="769"/>
                    <a:pt x="5196" y="768"/>
                    <a:pt x="5236" y="782"/>
                  </a:cubicBezTo>
                  <a:cubicBezTo>
                    <a:pt x="5308" y="806"/>
                    <a:pt x="5378" y="837"/>
                    <a:pt x="5448" y="865"/>
                  </a:cubicBezTo>
                  <a:cubicBezTo>
                    <a:pt x="5490" y="881"/>
                    <a:pt x="5526" y="904"/>
                    <a:pt x="5552" y="942"/>
                  </a:cubicBezTo>
                  <a:cubicBezTo>
                    <a:pt x="5560" y="952"/>
                    <a:pt x="5569" y="955"/>
                    <a:pt x="5582" y="955"/>
                  </a:cubicBezTo>
                  <a:cubicBezTo>
                    <a:pt x="5615" y="957"/>
                    <a:pt x="5648" y="957"/>
                    <a:pt x="5681" y="955"/>
                  </a:cubicBezTo>
                  <a:cubicBezTo>
                    <a:pt x="5722" y="953"/>
                    <a:pt x="5761" y="947"/>
                    <a:pt x="5798" y="932"/>
                  </a:cubicBezTo>
                  <a:cubicBezTo>
                    <a:pt x="5848" y="912"/>
                    <a:pt x="5895" y="888"/>
                    <a:pt x="5944" y="865"/>
                  </a:cubicBezTo>
                  <a:cubicBezTo>
                    <a:pt x="6023" y="828"/>
                    <a:pt x="6103" y="790"/>
                    <a:pt x="6188" y="766"/>
                  </a:cubicBezTo>
                  <a:cubicBezTo>
                    <a:pt x="6229" y="754"/>
                    <a:pt x="6271" y="744"/>
                    <a:pt x="6315" y="748"/>
                  </a:cubicBezTo>
                  <a:cubicBezTo>
                    <a:pt x="6340" y="751"/>
                    <a:pt x="6364" y="754"/>
                    <a:pt x="6389" y="755"/>
                  </a:cubicBezTo>
                  <a:cubicBezTo>
                    <a:pt x="6457" y="755"/>
                    <a:pt x="6526" y="759"/>
                    <a:pt x="6594" y="751"/>
                  </a:cubicBezTo>
                  <a:cubicBezTo>
                    <a:pt x="6672" y="743"/>
                    <a:pt x="6746" y="727"/>
                    <a:pt x="6807" y="674"/>
                  </a:cubicBezTo>
                  <a:cubicBezTo>
                    <a:pt x="6815" y="667"/>
                    <a:pt x="6825" y="661"/>
                    <a:pt x="6835" y="655"/>
                  </a:cubicBezTo>
                  <a:cubicBezTo>
                    <a:pt x="6886" y="622"/>
                    <a:pt x="6937" y="622"/>
                    <a:pt x="6988" y="656"/>
                  </a:cubicBezTo>
                  <a:cubicBezTo>
                    <a:pt x="7065" y="708"/>
                    <a:pt x="7141" y="760"/>
                    <a:pt x="7219" y="811"/>
                  </a:cubicBezTo>
                  <a:cubicBezTo>
                    <a:pt x="7274" y="847"/>
                    <a:pt x="7329" y="884"/>
                    <a:pt x="7391" y="907"/>
                  </a:cubicBezTo>
                  <a:cubicBezTo>
                    <a:pt x="7437" y="924"/>
                    <a:pt x="7478" y="947"/>
                    <a:pt x="7515" y="979"/>
                  </a:cubicBezTo>
                  <a:cubicBezTo>
                    <a:pt x="7535" y="997"/>
                    <a:pt x="7559" y="1007"/>
                    <a:pt x="7586" y="1012"/>
                  </a:cubicBezTo>
                  <a:cubicBezTo>
                    <a:pt x="7618" y="1017"/>
                    <a:pt x="7649" y="1012"/>
                    <a:pt x="7680" y="1016"/>
                  </a:cubicBezTo>
                  <a:close/>
                </a:path>
              </a:pathLst>
            </a:custGeom>
            <a:solidFill>
              <a:srgbClr val="002C56">
                <a:alpha val="50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sp>
          <p:nvSpPr>
            <p:cNvPr id="10" name="Freeform 14">
              <a:extLst>
                <a:ext uri="{FF2B5EF4-FFF2-40B4-BE49-F238E27FC236}">
                  <a16:creationId xmlns="" xmlns:a16="http://schemas.microsoft.com/office/drawing/2014/main" id="{1BF55B96-307C-C247-A2AE-5347C4B85000}"/>
                </a:ext>
              </a:extLst>
            </p:cNvPr>
            <p:cNvSpPr>
              <a:spLocks/>
            </p:cNvSpPr>
            <p:nvPr/>
          </p:nvSpPr>
          <p:spPr bwMode="invGray">
            <a:xfrm>
              <a:off x="-9196" y="5240338"/>
              <a:ext cx="9144000" cy="1089025"/>
            </a:xfrm>
            <a:custGeom>
              <a:avLst/>
              <a:gdLst>
                <a:gd name="T0" fmla="*/ 4184 w 7680"/>
                <a:gd name="T1" fmla="*/ 0 h 912"/>
                <a:gd name="T2" fmla="*/ 4272 w 7680"/>
                <a:gd name="T3" fmla="*/ 0 h 912"/>
                <a:gd name="T4" fmla="*/ 4385 w 7680"/>
                <a:gd name="T5" fmla="*/ 17 h 912"/>
                <a:gd name="T6" fmla="*/ 4549 w 7680"/>
                <a:gd name="T7" fmla="*/ 65 h 912"/>
                <a:gd name="T8" fmla="*/ 4715 w 7680"/>
                <a:gd name="T9" fmla="*/ 81 h 912"/>
                <a:gd name="T10" fmla="*/ 4862 w 7680"/>
                <a:gd name="T11" fmla="*/ 77 h 912"/>
                <a:gd name="T12" fmla="*/ 5099 w 7680"/>
                <a:gd name="T13" fmla="*/ 99 h 912"/>
                <a:gd name="T14" fmla="*/ 5167 w 7680"/>
                <a:gd name="T15" fmla="*/ 129 h 912"/>
                <a:gd name="T16" fmla="*/ 5223 w 7680"/>
                <a:gd name="T17" fmla="*/ 151 h 912"/>
                <a:gd name="T18" fmla="*/ 5277 w 7680"/>
                <a:gd name="T19" fmla="*/ 150 h 912"/>
                <a:gd name="T20" fmla="*/ 5490 w 7680"/>
                <a:gd name="T21" fmla="*/ 147 h 912"/>
                <a:gd name="T22" fmla="*/ 5521 w 7680"/>
                <a:gd name="T23" fmla="*/ 156 h 912"/>
                <a:gd name="T24" fmla="*/ 5645 w 7680"/>
                <a:gd name="T25" fmla="*/ 199 h 912"/>
                <a:gd name="T26" fmla="*/ 5993 w 7680"/>
                <a:gd name="T27" fmla="*/ 230 h 912"/>
                <a:gd name="T28" fmla="*/ 6181 w 7680"/>
                <a:gd name="T29" fmla="*/ 199 h 912"/>
                <a:gd name="T30" fmla="*/ 6285 w 7680"/>
                <a:gd name="T31" fmla="*/ 158 h 912"/>
                <a:gd name="T32" fmla="*/ 6456 w 7680"/>
                <a:gd name="T33" fmla="*/ 156 h 912"/>
                <a:gd name="T34" fmla="*/ 6549 w 7680"/>
                <a:gd name="T35" fmla="*/ 194 h 912"/>
                <a:gd name="T36" fmla="*/ 6588 w 7680"/>
                <a:gd name="T37" fmla="*/ 208 h 912"/>
                <a:gd name="T38" fmla="*/ 6797 w 7680"/>
                <a:gd name="T39" fmla="*/ 228 h 912"/>
                <a:gd name="T40" fmla="*/ 7044 w 7680"/>
                <a:gd name="T41" fmla="*/ 220 h 912"/>
                <a:gd name="T42" fmla="*/ 7220 w 7680"/>
                <a:gd name="T43" fmla="*/ 262 h 912"/>
                <a:gd name="T44" fmla="*/ 7293 w 7680"/>
                <a:gd name="T45" fmla="*/ 283 h 912"/>
                <a:gd name="T46" fmla="*/ 7580 w 7680"/>
                <a:gd name="T47" fmla="*/ 289 h 912"/>
                <a:gd name="T48" fmla="*/ 7680 w 7680"/>
                <a:gd name="T49" fmla="*/ 272 h 912"/>
                <a:gd name="T50" fmla="*/ 7680 w 7680"/>
                <a:gd name="T51" fmla="*/ 896 h 912"/>
                <a:gd name="T52" fmla="*/ 7664 w 7680"/>
                <a:gd name="T53" fmla="*/ 912 h 912"/>
                <a:gd name="T54" fmla="*/ 16 w 7680"/>
                <a:gd name="T55" fmla="*/ 912 h 912"/>
                <a:gd name="T56" fmla="*/ 0 w 7680"/>
                <a:gd name="T57" fmla="*/ 896 h 912"/>
                <a:gd name="T58" fmla="*/ 0 w 7680"/>
                <a:gd name="T59" fmla="*/ 348 h 912"/>
                <a:gd name="T60" fmla="*/ 126 w 7680"/>
                <a:gd name="T61" fmla="*/ 348 h 912"/>
                <a:gd name="T62" fmla="*/ 387 w 7680"/>
                <a:gd name="T63" fmla="*/ 330 h 912"/>
                <a:gd name="T64" fmla="*/ 651 w 7680"/>
                <a:gd name="T65" fmla="*/ 307 h 912"/>
                <a:gd name="T66" fmla="*/ 837 w 7680"/>
                <a:gd name="T67" fmla="*/ 307 h 912"/>
                <a:gd name="T68" fmla="*/ 1056 w 7680"/>
                <a:gd name="T69" fmla="*/ 277 h 912"/>
                <a:gd name="T70" fmla="*/ 1295 w 7680"/>
                <a:gd name="T71" fmla="*/ 244 h 912"/>
                <a:gd name="T72" fmla="*/ 1670 w 7680"/>
                <a:gd name="T73" fmla="*/ 282 h 912"/>
                <a:gd name="T74" fmla="*/ 1877 w 7680"/>
                <a:gd name="T75" fmla="*/ 275 h 912"/>
                <a:gd name="T76" fmla="*/ 2406 w 7680"/>
                <a:gd name="T77" fmla="*/ 203 h 912"/>
                <a:gd name="T78" fmla="*/ 2649 w 7680"/>
                <a:gd name="T79" fmla="*/ 207 h 912"/>
                <a:gd name="T80" fmla="*/ 3087 w 7680"/>
                <a:gd name="T81" fmla="*/ 206 h 912"/>
                <a:gd name="T82" fmla="*/ 3392 w 7680"/>
                <a:gd name="T83" fmla="*/ 152 h 912"/>
                <a:gd name="T84" fmla="*/ 3472 w 7680"/>
                <a:gd name="T85" fmla="*/ 143 h 912"/>
                <a:gd name="T86" fmla="*/ 3550 w 7680"/>
                <a:gd name="T87" fmla="*/ 146 h 912"/>
                <a:gd name="T88" fmla="*/ 3727 w 7680"/>
                <a:gd name="T89" fmla="*/ 117 h 912"/>
                <a:gd name="T90" fmla="*/ 4028 w 7680"/>
                <a:gd name="T91" fmla="*/ 36 h 912"/>
                <a:gd name="T92" fmla="*/ 4184 w 7680"/>
                <a:gd name="T93"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80" h="912">
                  <a:moveTo>
                    <a:pt x="4184" y="0"/>
                  </a:moveTo>
                  <a:cubicBezTo>
                    <a:pt x="4213" y="0"/>
                    <a:pt x="4243" y="0"/>
                    <a:pt x="4272" y="0"/>
                  </a:cubicBezTo>
                  <a:cubicBezTo>
                    <a:pt x="4309" y="9"/>
                    <a:pt x="4347" y="10"/>
                    <a:pt x="4385" y="17"/>
                  </a:cubicBezTo>
                  <a:cubicBezTo>
                    <a:pt x="4441" y="26"/>
                    <a:pt x="4495" y="46"/>
                    <a:pt x="4549" y="65"/>
                  </a:cubicBezTo>
                  <a:cubicBezTo>
                    <a:pt x="4604" y="84"/>
                    <a:pt x="4658" y="86"/>
                    <a:pt x="4715" y="81"/>
                  </a:cubicBezTo>
                  <a:cubicBezTo>
                    <a:pt x="4764" y="78"/>
                    <a:pt x="4813" y="72"/>
                    <a:pt x="4862" y="77"/>
                  </a:cubicBezTo>
                  <a:cubicBezTo>
                    <a:pt x="4941" y="84"/>
                    <a:pt x="5020" y="92"/>
                    <a:pt x="5099" y="99"/>
                  </a:cubicBezTo>
                  <a:cubicBezTo>
                    <a:pt x="5125" y="102"/>
                    <a:pt x="5148" y="109"/>
                    <a:pt x="5167" y="129"/>
                  </a:cubicBezTo>
                  <a:cubicBezTo>
                    <a:pt x="5182" y="145"/>
                    <a:pt x="5202" y="150"/>
                    <a:pt x="5223" y="151"/>
                  </a:cubicBezTo>
                  <a:cubicBezTo>
                    <a:pt x="5241" y="151"/>
                    <a:pt x="5259" y="150"/>
                    <a:pt x="5277" y="150"/>
                  </a:cubicBezTo>
                  <a:cubicBezTo>
                    <a:pt x="5348" y="148"/>
                    <a:pt x="5419" y="141"/>
                    <a:pt x="5490" y="147"/>
                  </a:cubicBezTo>
                  <a:cubicBezTo>
                    <a:pt x="5501" y="148"/>
                    <a:pt x="5512" y="149"/>
                    <a:pt x="5521" y="156"/>
                  </a:cubicBezTo>
                  <a:cubicBezTo>
                    <a:pt x="5556" y="188"/>
                    <a:pt x="5601" y="195"/>
                    <a:pt x="5645" y="199"/>
                  </a:cubicBezTo>
                  <a:cubicBezTo>
                    <a:pt x="5761" y="210"/>
                    <a:pt x="5877" y="221"/>
                    <a:pt x="5993" y="230"/>
                  </a:cubicBezTo>
                  <a:cubicBezTo>
                    <a:pt x="6058" y="235"/>
                    <a:pt x="6121" y="226"/>
                    <a:pt x="6181" y="199"/>
                  </a:cubicBezTo>
                  <a:cubicBezTo>
                    <a:pt x="6215" y="184"/>
                    <a:pt x="6250" y="171"/>
                    <a:pt x="6285" y="158"/>
                  </a:cubicBezTo>
                  <a:cubicBezTo>
                    <a:pt x="6342" y="136"/>
                    <a:pt x="6399" y="133"/>
                    <a:pt x="6456" y="156"/>
                  </a:cubicBezTo>
                  <a:cubicBezTo>
                    <a:pt x="6487" y="168"/>
                    <a:pt x="6519" y="179"/>
                    <a:pt x="6549" y="194"/>
                  </a:cubicBezTo>
                  <a:cubicBezTo>
                    <a:pt x="6562" y="200"/>
                    <a:pt x="6574" y="206"/>
                    <a:pt x="6588" y="208"/>
                  </a:cubicBezTo>
                  <a:cubicBezTo>
                    <a:pt x="6657" y="217"/>
                    <a:pt x="6726" y="231"/>
                    <a:pt x="6797" y="228"/>
                  </a:cubicBezTo>
                  <a:cubicBezTo>
                    <a:pt x="6879" y="224"/>
                    <a:pt x="6962" y="217"/>
                    <a:pt x="7044" y="220"/>
                  </a:cubicBezTo>
                  <a:cubicBezTo>
                    <a:pt x="7106" y="222"/>
                    <a:pt x="7167" y="225"/>
                    <a:pt x="7220" y="262"/>
                  </a:cubicBezTo>
                  <a:cubicBezTo>
                    <a:pt x="7242" y="276"/>
                    <a:pt x="7268" y="280"/>
                    <a:pt x="7293" y="283"/>
                  </a:cubicBezTo>
                  <a:cubicBezTo>
                    <a:pt x="7388" y="296"/>
                    <a:pt x="7484" y="292"/>
                    <a:pt x="7580" y="289"/>
                  </a:cubicBezTo>
                  <a:cubicBezTo>
                    <a:pt x="7614" y="288"/>
                    <a:pt x="7648" y="286"/>
                    <a:pt x="7680" y="272"/>
                  </a:cubicBezTo>
                  <a:cubicBezTo>
                    <a:pt x="7680" y="480"/>
                    <a:pt x="7680" y="688"/>
                    <a:pt x="7680" y="896"/>
                  </a:cubicBezTo>
                  <a:cubicBezTo>
                    <a:pt x="7680" y="909"/>
                    <a:pt x="7678" y="912"/>
                    <a:pt x="7664" y="912"/>
                  </a:cubicBezTo>
                  <a:cubicBezTo>
                    <a:pt x="5115" y="912"/>
                    <a:pt x="2565" y="912"/>
                    <a:pt x="16" y="912"/>
                  </a:cubicBezTo>
                  <a:cubicBezTo>
                    <a:pt x="2" y="912"/>
                    <a:pt x="0" y="909"/>
                    <a:pt x="0" y="896"/>
                  </a:cubicBezTo>
                  <a:cubicBezTo>
                    <a:pt x="0" y="713"/>
                    <a:pt x="0" y="531"/>
                    <a:pt x="0" y="348"/>
                  </a:cubicBezTo>
                  <a:cubicBezTo>
                    <a:pt x="42" y="348"/>
                    <a:pt x="84" y="348"/>
                    <a:pt x="126" y="348"/>
                  </a:cubicBezTo>
                  <a:cubicBezTo>
                    <a:pt x="213" y="349"/>
                    <a:pt x="300" y="346"/>
                    <a:pt x="387" y="330"/>
                  </a:cubicBezTo>
                  <a:cubicBezTo>
                    <a:pt x="474" y="314"/>
                    <a:pt x="562" y="304"/>
                    <a:pt x="651" y="307"/>
                  </a:cubicBezTo>
                  <a:cubicBezTo>
                    <a:pt x="713" y="308"/>
                    <a:pt x="775" y="308"/>
                    <a:pt x="837" y="307"/>
                  </a:cubicBezTo>
                  <a:cubicBezTo>
                    <a:pt x="911" y="305"/>
                    <a:pt x="985" y="298"/>
                    <a:pt x="1056" y="277"/>
                  </a:cubicBezTo>
                  <a:cubicBezTo>
                    <a:pt x="1134" y="255"/>
                    <a:pt x="1214" y="245"/>
                    <a:pt x="1295" y="244"/>
                  </a:cubicBezTo>
                  <a:cubicBezTo>
                    <a:pt x="1422" y="242"/>
                    <a:pt x="1546" y="262"/>
                    <a:pt x="1670" y="282"/>
                  </a:cubicBezTo>
                  <a:cubicBezTo>
                    <a:pt x="1740" y="294"/>
                    <a:pt x="1807" y="297"/>
                    <a:pt x="1877" y="275"/>
                  </a:cubicBezTo>
                  <a:cubicBezTo>
                    <a:pt x="2049" y="221"/>
                    <a:pt x="2225" y="199"/>
                    <a:pt x="2406" y="203"/>
                  </a:cubicBezTo>
                  <a:cubicBezTo>
                    <a:pt x="2487" y="204"/>
                    <a:pt x="2568" y="207"/>
                    <a:pt x="2649" y="207"/>
                  </a:cubicBezTo>
                  <a:cubicBezTo>
                    <a:pt x="2795" y="208"/>
                    <a:pt x="2941" y="210"/>
                    <a:pt x="3087" y="206"/>
                  </a:cubicBezTo>
                  <a:cubicBezTo>
                    <a:pt x="3191" y="203"/>
                    <a:pt x="3295" y="194"/>
                    <a:pt x="3392" y="152"/>
                  </a:cubicBezTo>
                  <a:cubicBezTo>
                    <a:pt x="3418" y="141"/>
                    <a:pt x="3445" y="137"/>
                    <a:pt x="3472" y="143"/>
                  </a:cubicBezTo>
                  <a:cubicBezTo>
                    <a:pt x="3498" y="148"/>
                    <a:pt x="3524" y="149"/>
                    <a:pt x="3550" y="146"/>
                  </a:cubicBezTo>
                  <a:cubicBezTo>
                    <a:pt x="3610" y="141"/>
                    <a:pt x="3669" y="131"/>
                    <a:pt x="3727" y="117"/>
                  </a:cubicBezTo>
                  <a:cubicBezTo>
                    <a:pt x="3828" y="93"/>
                    <a:pt x="3926" y="56"/>
                    <a:pt x="4028" y="36"/>
                  </a:cubicBezTo>
                  <a:cubicBezTo>
                    <a:pt x="4081" y="26"/>
                    <a:pt x="4133" y="15"/>
                    <a:pt x="4184" y="0"/>
                  </a:cubicBezTo>
                  <a:close/>
                </a:path>
              </a:pathLst>
            </a:custGeom>
            <a:solidFill>
              <a:srgbClr val="00447B">
                <a:alpha val="45000"/>
              </a:srgbClr>
            </a:solidFill>
            <a:ln>
              <a:noFill/>
            </a:ln>
          </p:spPr>
          <p:txBody>
            <a:bodyPr vert="horz" wrap="square" lIns="91440" tIns="45720" rIns="91440" bIns="45720" numCol="1" anchor="t" anchorCtr="0" compatLnSpc="1">
              <a:prstTxWarp prst="textNoShape">
                <a:avLst/>
              </a:prstTxWarp>
            </a:bodyPr>
            <a:lstStyle/>
            <a:p>
              <a:endParaRPr lang="en-US" sz="1013" dirty="0">
                <a:solidFill>
                  <a:srgbClr val="000000"/>
                </a:solidFill>
              </a:endParaRPr>
            </a:p>
          </p:txBody>
        </p:sp>
      </p:grpSp>
      <p:sp>
        <p:nvSpPr>
          <p:cNvPr id="2" name="Title Placeholder 1"/>
          <p:cNvSpPr>
            <a:spLocks noGrp="1"/>
          </p:cNvSpPr>
          <p:nvPr>
            <p:ph type="title"/>
          </p:nvPr>
        </p:nvSpPr>
        <p:spPr>
          <a:xfrm>
            <a:off x="490997" y="235133"/>
            <a:ext cx="11194920" cy="600891"/>
          </a:xfrm>
          <a:prstGeom prst="rect">
            <a:avLst/>
          </a:prstGeom>
        </p:spPr>
        <p:txBody>
          <a:bodyPr vert="horz" lIns="91440" tIns="45720" rIns="91440" bIns="45720" rtlCol="0" anchor="ctr">
            <a:normAutofit/>
          </a:bodyPr>
          <a:lstStyle/>
          <a:p>
            <a:r>
              <a:rPr lang="en-US" dirty="0"/>
              <a:t>This is the title of this slide</a:t>
            </a:r>
          </a:p>
        </p:txBody>
      </p:sp>
      <p:sp>
        <p:nvSpPr>
          <p:cNvPr id="3" name="Text Placeholder 2"/>
          <p:cNvSpPr>
            <a:spLocks noGrp="1"/>
          </p:cNvSpPr>
          <p:nvPr>
            <p:ph type="body" idx="1"/>
          </p:nvPr>
        </p:nvSpPr>
        <p:spPr>
          <a:xfrm>
            <a:off x="490997" y="992777"/>
            <a:ext cx="11194920" cy="4911634"/>
          </a:xfrm>
          <a:prstGeom prst="rect">
            <a:avLst/>
          </a:prstGeom>
        </p:spPr>
        <p:txBody>
          <a:bodyPr vert="horz" lIns="91440" tIns="45720" rIns="91440" bIns="45720" rtlCol="0">
            <a:normAutofit/>
          </a:bodyPr>
          <a:lstStyle/>
          <a:p>
            <a:pPr lvl="0"/>
            <a:r>
              <a:rPr lang="en-US" dirty="0"/>
              <a:t>This is a bulleted list</a:t>
            </a:r>
          </a:p>
          <a:p>
            <a:pPr lvl="1"/>
            <a:r>
              <a:rPr lang="en-US" dirty="0"/>
              <a:t>Second level</a:t>
            </a:r>
          </a:p>
          <a:p>
            <a:pPr lvl="2"/>
            <a:r>
              <a:rPr lang="en-US" dirty="0"/>
              <a:t>Third level</a:t>
            </a:r>
          </a:p>
          <a:p>
            <a:pPr lvl="3"/>
            <a:r>
              <a:rPr lang="en-US" sz="1600" dirty="0"/>
              <a:t>Fourth level</a:t>
            </a:r>
          </a:p>
          <a:p>
            <a:pPr lvl="4"/>
            <a:r>
              <a:rPr lang="en-US" dirty="0"/>
              <a:t>Fifth level</a:t>
            </a:r>
          </a:p>
          <a:p>
            <a:pPr lvl="5"/>
            <a:r>
              <a:rPr lang="en-US" dirty="0"/>
              <a:t>Sixth level</a:t>
            </a:r>
          </a:p>
        </p:txBody>
      </p:sp>
      <p:pic>
        <p:nvPicPr>
          <p:cNvPr id="18" name="Picture 17">
            <a:extLst>
              <a:ext uri="{FF2B5EF4-FFF2-40B4-BE49-F238E27FC236}">
                <a16:creationId xmlns="" xmlns:a16="http://schemas.microsoft.com/office/drawing/2014/main" id="{DD511870-6C2C-9B4F-B72D-29E80FF2976B}"/>
              </a:ext>
            </a:extLst>
          </p:cNvPr>
          <p:cNvPicPr>
            <a:picLocks noChangeAspect="1"/>
          </p:cNvPicPr>
          <p:nvPr/>
        </p:nvPicPr>
        <p:blipFill>
          <a:blip r:embed="rId16"/>
          <a:stretch>
            <a:fillRect/>
          </a:stretch>
        </p:blipFill>
        <p:spPr>
          <a:xfrm>
            <a:off x="425685" y="6357670"/>
            <a:ext cx="1834704" cy="353616"/>
          </a:xfrm>
          <a:prstGeom prst="rect">
            <a:avLst/>
          </a:prstGeom>
        </p:spPr>
      </p:pic>
      <p:pic>
        <p:nvPicPr>
          <p:cNvPr id="4" name="Picture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014857" y="6250342"/>
            <a:ext cx="2285952" cy="889233"/>
          </a:xfrm>
          <a:prstGeom prst="rect">
            <a:avLst/>
          </a:prstGeom>
        </p:spPr>
      </p:pic>
    </p:spTree>
    <p:extLst>
      <p:ext uri="{BB962C8B-B14F-4D97-AF65-F5344CB8AC3E}">
        <p14:creationId xmlns:p14="http://schemas.microsoft.com/office/powerpoint/2010/main" val="108817851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l" defTabSz="914400" rtl="0" eaLnBrk="1" latinLnBrk="0" hangingPunct="1">
        <a:lnSpc>
          <a:spcPct val="90000"/>
        </a:lnSpc>
        <a:spcBef>
          <a:spcPct val="0"/>
        </a:spcBef>
        <a:buNone/>
        <a:defRPr sz="3600" b="1" i="0" kern="1200">
          <a:solidFill>
            <a:srgbClr val="2150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hyperlink" Target="http://www.cdc.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Hospital Infection Control</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738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Droplets are generated from the source person primarily during coughing, sneezing, talking, and during the performance of certain procedures, such as suctioning and bronchoscopy. </a:t>
            </a:r>
          </a:p>
          <a:p>
            <a:pPr marL="0" indent="0">
              <a:buNone/>
            </a:pPr>
            <a:r>
              <a:rPr lang="en-US" dirty="0"/>
              <a:t>The droplets do not remain suspended in the air; therefore,  special air handling and ventilation are not required. </a:t>
            </a:r>
          </a:p>
          <a:p>
            <a:endParaRPr lang="en-US" dirty="0"/>
          </a:p>
        </p:txBody>
      </p:sp>
      <p:sp>
        <p:nvSpPr>
          <p:cNvPr id="3" name="Title 2"/>
          <p:cNvSpPr>
            <a:spLocks noGrp="1"/>
          </p:cNvSpPr>
          <p:nvPr>
            <p:ph type="title"/>
          </p:nvPr>
        </p:nvSpPr>
        <p:spPr/>
        <p:txBody>
          <a:bodyPr/>
          <a:lstStyle/>
          <a:p>
            <a:r>
              <a:rPr lang="en-US" dirty="0" smtClean="0"/>
              <a:t>			Droplet </a:t>
            </a:r>
            <a:r>
              <a:rPr lang="en-US" dirty="0"/>
              <a:t>Precautions</a:t>
            </a:r>
          </a:p>
        </p:txBody>
      </p:sp>
      <p:pic>
        <p:nvPicPr>
          <p:cNvPr id="4" name="Picture 3"/>
          <p:cNvPicPr>
            <a:picLocks noChangeAspect="1"/>
          </p:cNvPicPr>
          <p:nvPr/>
        </p:nvPicPr>
        <p:blipFill>
          <a:blip r:embed="rId2"/>
          <a:stretch>
            <a:fillRect/>
          </a:stretch>
        </p:blipFill>
        <p:spPr>
          <a:xfrm>
            <a:off x="6012454" y="2736862"/>
            <a:ext cx="4121253" cy="3657917"/>
          </a:xfrm>
          <a:prstGeom prst="rect">
            <a:avLst/>
          </a:prstGeom>
        </p:spPr>
      </p:pic>
    </p:spTree>
    <p:extLst>
      <p:ext uri="{BB962C8B-B14F-4D97-AF65-F5344CB8AC3E}">
        <p14:creationId xmlns:p14="http://schemas.microsoft.com/office/powerpoint/2010/main" val="231758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90875" y="2087537"/>
            <a:ext cx="4572638" cy="3429479"/>
          </a:xfrm>
          <a:prstGeom prst="rect">
            <a:avLst/>
          </a:prstGeom>
        </p:spPr>
      </p:pic>
      <p:sp>
        <p:nvSpPr>
          <p:cNvPr id="3" name="Title 2"/>
          <p:cNvSpPr>
            <a:spLocks noGrp="1"/>
          </p:cNvSpPr>
          <p:nvPr>
            <p:ph type="title"/>
          </p:nvPr>
        </p:nvSpPr>
        <p:spPr/>
        <p:txBody>
          <a:bodyPr/>
          <a:lstStyle/>
          <a:p>
            <a:r>
              <a:rPr lang="en-US" dirty="0" smtClean="0"/>
              <a:t>			Airborne </a:t>
            </a:r>
            <a:r>
              <a:rPr lang="en-US" dirty="0"/>
              <a:t>Precautions</a:t>
            </a:r>
          </a:p>
        </p:txBody>
      </p:sp>
      <p:pic>
        <p:nvPicPr>
          <p:cNvPr id="5" name="Picture 4"/>
          <p:cNvPicPr>
            <a:picLocks noChangeAspect="1"/>
          </p:cNvPicPr>
          <p:nvPr/>
        </p:nvPicPr>
        <p:blipFill>
          <a:blip r:embed="rId3"/>
          <a:stretch>
            <a:fillRect/>
          </a:stretch>
        </p:blipFill>
        <p:spPr>
          <a:xfrm>
            <a:off x="6018595" y="2087537"/>
            <a:ext cx="4572638" cy="3429479"/>
          </a:xfrm>
          <a:prstGeom prst="rect">
            <a:avLst/>
          </a:prstGeom>
        </p:spPr>
      </p:pic>
      <p:sp>
        <p:nvSpPr>
          <p:cNvPr id="6" name="TextBox 5"/>
          <p:cNvSpPr txBox="1"/>
          <p:nvPr/>
        </p:nvSpPr>
        <p:spPr>
          <a:xfrm>
            <a:off x="955589" y="836024"/>
            <a:ext cx="9415849" cy="923330"/>
          </a:xfrm>
          <a:prstGeom prst="rect">
            <a:avLst/>
          </a:prstGeom>
          <a:noFill/>
        </p:spPr>
        <p:txBody>
          <a:bodyPr wrap="square" rtlCol="0">
            <a:spAutoFit/>
          </a:bodyPr>
          <a:lstStyle/>
          <a:p>
            <a:r>
              <a:rPr lang="en-US" dirty="0"/>
              <a:t>Airborne transmission occurs by dissemination of either airborne droplet nuclei (small particle residue that is 5μ or smaller in size) containing microorganisms that remain suspended in the air for long periods of time. </a:t>
            </a:r>
          </a:p>
        </p:txBody>
      </p:sp>
    </p:spTree>
    <p:extLst>
      <p:ext uri="{BB962C8B-B14F-4D97-AF65-F5344CB8AC3E}">
        <p14:creationId xmlns:p14="http://schemas.microsoft.com/office/powerpoint/2010/main" val="147634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Microorganisms carried in this manner can be widely dispersed by air currents and may become inhaled by a susceptible host within the same room or over a longer distance from the source patient, depending on environmental factors. Special air handling and ventilation (such as a negative air pressure room) are required to prevent airborne transmission.</a:t>
            </a:r>
          </a:p>
          <a:p>
            <a:pPr marL="0" indent="0">
              <a:buNone/>
            </a:pPr>
            <a:r>
              <a:rPr lang="en-US" dirty="0"/>
              <a:t>Private room with negative air pressure</a:t>
            </a:r>
          </a:p>
          <a:p>
            <a:pPr marL="0" indent="0">
              <a:buNone/>
            </a:pPr>
            <a:endParaRPr lang="en-US" dirty="0"/>
          </a:p>
        </p:txBody>
      </p:sp>
      <p:sp>
        <p:nvSpPr>
          <p:cNvPr id="3" name="Title 2"/>
          <p:cNvSpPr>
            <a:spLocks noGrp="1"/>
          </p:cNvSpPr>
          <p:nvPr>
            <p:ph type="title"/>
          </p:nvPr>
        </p:nvSpPr>
        <p:spPr/>
        <p:txBody>
          <a:bodyPr/>
          <a:lstStyle/>
          <a:p>
            <a:r>
              <a:rPr lang="en-US" dirty="0" smtClean="0"/>
              <a:t>			Airborne </a:t>
            </a:r>
            <a:r>
              <a:rPr lang="en-US" dirty="0"/>
              <a:t>Precautions</a:t>
            </a:r>
          </a:p>
        </p:txBody>
      </p:sp>
    </p:spTree>
    <p:extLst>
      <p:ext uri="{BB962C8B-B14F-4D97-AF65-F5344CB8AC3E}">
        <p14:creationId xmlns:p14="http://schemas.microsoft.com/office/powerpoint/2010/main" val="42713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The elements of Respiratory Hygiene/Cough Etiquette</a:t>
            </a:r>
          </a:p>
          <a:p>
            <a:pPr marL="0" indent="0">
              <a:buNone/>
            </a:pPr>
            <a:r>
              <a:rPr lang="en-US" dirty="0"/>
              <a:t>Includes: Education of healthcare facility staff, patients, and:</a:t>
            </a:r>
          </a:p>
          <a:p>
            <a:pPr marL="457200" indent="-457200">
              <a:buFont typeface="+mj-lt"/>
              <a:buAutoNum type="arabicPeriod"/>
            </a:pPr>
            <a:r>
              <a:rPr lang="en-US" dirty="0"/>
              <a:t>Posted signs in language appropriate to the population served with instructions to patients and accompanying family members or friends.</a:t>
            </a:r>
          </a:p>
          <a:p>
            <a:pPr marL="457200" indent="-457200">
              <a:buFont typeface="+mj-lt"/>
              <a:buAutoNum type="arabicPeriod"/>
            </a:pPr>
            <a:r>
              <a:rPr lang="en-US" dirty="0"/>
              <a:t>Source control measures (e.g. covering mouth/nose with a tissue when coughing and disposing of used tissues, using surgical masks on the coughing person when tolerated and appropriate).</a:t>
            </a:r>
          </a:p>
          <a:p>
            <a:pPr marL="457200" indent="-457200">
              <a:buFont typeface="+mj-lt"/>
              <a:buAutoNum type="arabicPeriod"/>
            </a:pPr>
            <a:r>
              <a:rPr lang="en-US" dirty="0"/>
              <a:t>Hand hygiene after contact with respiratory secretions.</a:t>
            </a:r>
          </a:p>
          <a:p>
            <a:pPr marL="457200" indent="-457200">
              <a:buFont typeface="+mj-lt"/>
              <a:buAutoNum type="arabicPeriod"/>
            </a:pPr>
            <a:r>
              <a:rPr lang="en-US" dirty="0"/>
              <a:t>Spatial separation, ideally &gt;3 feet, of persons with respiratory infections in common waiting areas when possible.</a:t>
            </a:r>
          </a:p>
          <a:p>
            <a:endParaRPr lang="en-US" dirty="0"/>
          </a:p>
        </p:txBody>
      </p:sp>
      <p:sp>
        <p:nvSpPr>
          <p:cNvPr id="3" name="Title 2"/>
          <p:cNvSpPr>
            <a:spLocks noGrp="1"/>
          </p:cNvSpPr>
          <p:nvPr>
            <p:ph type="title"/>
          </p:nvPr>
        </p:nvSpPr>
        <p:spPr/>
        <p:txBody>
          <a:bodyPr/>
          <a:lstStyle/>
          <a:p>
            <a:r>
              <a:rPr lang="en-US" dirty="0" smtClean="0"/>
              <a:t>			Respiratory Etiquette</a:t>
            </a:r>
            <a:endParaRPr lang="en-US" dirty="0"/>
          </a:p>
        </p:txBody>
      </p:sp>
    </p:spTree>
    <p:extLst>
      <p:ext uri="{BB962C8B-B14F-4D97-AF65-F5344CB8AC3E}">
        <p14:creationId xmlns:p14="http://schemas.microsoft.com/office/powerpoint/2010/main" val="3051353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dirty="0"/>
              <a:t>Do not report for work if you are ill, especially if you are coughing</a:t>
            </a:r>
          </a:p>
          <a:p>
            <a:pPr marL="457200" indent="-457200">
              <a:buFont typeface="+mj-lt"/>
              <a:buAutoNum type="arabicPeriod"/>
            </a:pPr>
            <a:r>
              <a:rPr lang="en-US" dirty="0"/>
              <a:t>Cover your nose and mouth when you sneeze or cough</a:t>
            </a:r>
          </a:p>
          <a:p>
            <a:pPr marL="457200" indent="-457200">
              <a:buFont typeface="+mj-lt"/>
              <a:buAutoNum type="arabicPeriod"/>
            </a:pPr>
            <a:r>
              <a:rPr lang="en-US" dirty="0"/>
              <a:t>Cough and sneeze into a tissue and throw it away in the nearest waste basket</a:t>
            </a:r>
          </a:p>
          <a:p>
            <a:pPr marL="457200" indent="-457200">
              <a:buFont typeface="+mj-lt"/>
              <a:buAutoNum type="arabicPeriod"/>
            </a:pPr>
            <a:r>
              <a:rPr lang="en-US" dirty="0"/>
              <a:t>If you do not have a tissue, cough or sneeze into your upper sleeve, not your hand</a:t>
            </a:r>
          </a:p>
          <a:p>
            <a:pPr marL="457200" indent="-457200">
              <a:buFont typeface="+mj-lt"/>
              <a:buAutoNum type="arabicPeriod"/>
            </a:pPr>
            <a:r>
              <a:rPr lang="en-US" dirty="0"/>
              <a:t>After coughing or sneezing, clean your hands with soap and water or alcohol hand rub </a:t>
            </a:r>
          </a:p>
          <a:p>
            <a:pPr marL="457200" indent="-457200">
              <a:buFont typeface="+mj-lt"/>
              <a:buAutoNum type="arabicPeriod"/>
            </a:pPr>
            <a:r>
              <a:rPr lang="en-US" dirty="0"/>
              <a:t>Do not share eating utensils, drinking cups, water bottles, towels or other personal items including lip balm, lipstick, toothbrushes etc.</a:t>
            </a:r>
          </a:p>
          <a:p>
            <a:pPr marL="457200" indent="-457200">
              <a:buFont typeface="+mj-lt"/>
              <a:buAutoNum type="arabicPeriod"/>
            </a:pPr>
            <a:r>
              <a:rPr lang="en-US" dirty="0"/>
              <a:t>In waiting areas for patients and visitors provide:</a:t>
            </a:r>
          </a:p>
          <a:p>
            <a:pPr marL="914400" lvl="1" indent="-457200">
              <a:buFont typeface="+mj-lt"/>
              <a:buAutoNum type="alphaLcPeriod"/>
            </a:pPr>
            <a:r>
              <a:rPr lang="en-US" dirty="0"/>
              <a:t>Tissues and no-touch waste basket for used tissue disposal</a:t>
            </a:r>
          </a:p>
          <a:p>
            <a:pPr marL="914400" lvl="1" indent="-457200">
              <a:buFont typeface="+mj-lt"/>
              <a:buAutoNum type="alphaLcPeriod"/>
            </a:pPr>
            <a:r>
              <a:rPr lang="en-US" dirty="0"/>
              <a:t>Conveniently located alcohol-based hand rub; where sinks are available, ensure that supplies for hand washing are consistently available.</a:t>
            </a:r>
          </a:p>
          <a:p>
            <a:endParaRPr lang="en-US" dirty="0"/>
          </a:p>
        </p:txBody>
      </p:sp>
      <p:sp>
        <p:nvSpPr>
          <p:cNvPr id="3" name="Title 2"/>
          <p:cNvSpPr>
            <a:spLocks noGrp="1"/>
          </p:cNvSpPr>
          <p:nvPr>
            <p:ph type="title"/>
          </p:nvPr>
        </p:nvSpPr>
        <p:spPr/>
        <p:txBody>
          <a:bodyPr/>
          <a:lstStyle/>
          <a:p>
            <a:r>
              <a:rPr lang="en-US" dirty="0" smtClean="0"/>
              <a:t>			Respiratory </a:t>
            </a:r>
            <a:r>
              <a:rPr lang="en-US" dirty="0"/>
              <a:t>Etiquette</a:t>
            </a:r>
          </a:p>
        </p:txBody>
      </p:sp>
    </p:spTree>
    <p:extLst>
      <p:ext uri="{BB962C8B-B14F-4D97-AF65-F5344CB8AC3E}">
        <p14:creationId xmlns:p14="http://schemas.microsoft.com/office/powerpoint/2010/main" val="3667479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Health care workers have a higher risk for </a:t>
            </a:r>
            <a:r>
              <a:rPr lang="en-US" dirty="0" smtClean="0"/>
              <a:t>blood borne </a:t>
            </a:r>
            <a:r>
              <a:rPr lang="en-US" dirty="0"/>
              <a:t>pathogen exposure. The three most commonly exposed viruses are Hepatitis B virus (HBV), hepatitis C (HCV), and human immunodeficiency virus (HIV) in health care setting. Avoiding occupational blood exposures is the primary way to prevent transmission of HBV, HCV, and HIV in health care settings. </a:t>
            </a:r>
          </a:p>
          <a:p>
            <a:pPr marL="0" indent="0">
              <a:buNone/>
            </a:pPr>
            <a:r>
              <a:rPr lang="en-US" dirty="0"/>
              <a:t>These pathogens are also found in other body fluids such as:</a:t>
            </a:r>
          </a:p>
          <a:p>
            <a:r>
              <a:rPr lang="en-US" dirty="0"/>
              <a:t>Blood products </a:t>
            </a:r>
          </a:p>
          <a:p>
            <a:r>
              <a:rPr lang="en-US" dirty="0"/>
              <a:t>Semen </a:t>
            </a:r>
          </a:p>
          <a:p>
            <a:r>
              <a:rPr lang="en-US" dirty="0"/>
              <a:t>Vaginal secretions </a:t>
            </a:r>
          </a:p>
          <a:p>
            <a:r>
              <a:rPr lang="en-US" dirty="0"/>
              <a:t>Fluid in the uterus of a pregnant women </a:t>
            </a:r>
          </a:p>
          <a:p>
            <a:r>
              <a:rPr lang="en-US" dirty="0"/>
              <a:t>Fluids surrounding the brain, spine, heart and joints </a:t>
            </a:r>
          </a:p>
          <a:p>
            <a:r>
              <a:rPr lang="en-US" dirty="0"/>
              <a:t>Fluids in the chest and abdomen.</a:t>
            </a:r>
          </a:p>
          <a:p>
            <a:endParaRPr lang="en-US" dirty="0"/>
          </a:p>
        </p:txBody>
      </p:sp>
      <p:sp>
        <p:nvSpPr>
          <p:cNvPr id="3" name="Title 2"/>
          <p:cNvSpPr>
            <a:spLocks noGrp="1"/>
          </p:cNvSpPr>
          <p:nvPr>
            <p:ph type="title"/>
          </p:nvPr>
        </p:nvSpPr>
        <p:spPr/>
        <p:txBody>
          <a:bodyPr/>
          <a:lstStyle/>
          <a:p>
            <a:r>
              <a:rPr lang="en-US" dirty="0" smtClean="0"/>
              <a:t>		 Blood borne Pathogens</a:t>
            </a:r>
            <a:endParaRPr lang="en-US" dirty="0"/>
          </a:p>
        </p:txBody>
      </p:sp>
    </p:spTree>
    <p:extLst>
      <p:ext uri="{BB962C8B-B14F-4D97-AF65-F5344CB8AC3E}">
        <p14:creationId xmlns:p14="http://schemas.microsoft.com/office/powerpoint/2010/main" val="4163532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b="1" dirty="0"/>
              <a:t>Risk to Personnel</a:t>
            </a:r>
          </a:p>
          <a:p>
            <a:pPr marL="0" indent="0">
              <a:buNone/>
            </a:pPr>
            <a:r>
              <a:rPr lang="en-US" dirty="0"/>
              <a:t>You may be exposed to </a:t>
            </a:r>
            <a:r>
              <a:rPr lang="en-US" dirty="0" err="1"/>
              <a:t>bloodborne</a:t>
            </a:r>
            <a:r>
              <a:rPr lang="en-US" dirty="0"/>
              <a:t> pathogens in the healthcare setting by a variety of means:</a:t>
            </a:r>
          </a:p>
          <a:p>
            <a:pPr marL="457200" indent="-457200">
              <a:buFont typeface="+mj-lt"/>
              <a:buAutoNum type="arabicPeriod"/>
            </a:pPr>
            <a:r>
              <a:rPr lang="en-US" dirty="0"/>
              <a:t>Needles and other sharps </a:t>
            </a:r>
          </a:p>
          <a:p>
            <a:pPr marL="457200" indent="-457200">
              <a:buFont typeface="+mj-lt"/>
              <a:buAutoNum type="arabicPeriod"/>
            </a:pPr>
            <a:r>
              <a:rPr lang="en-US" dirty="0"/>
              <a:t>Contact to mucous membranes: eye, mouth, nose </a:t>
            </a:r>
          </a:p>
          <a:p>
            <a:pPr marL="457200" indent="-457200">
              <a:buFont typeface="+mj-lt"/>
              <a:buAutoNum type="arabicPeriod"/>
            </a:pPr>
            <a:r>
              <a:rPr lang="en-US" dirty="0"/>
              <a:t>Non-intact skin: open cuts, nicks, chapped, skin abrasions, or afflicted with </a:t>
            </a:r>
            <a:r>
              <a:rPr lang="en-US" dirty="0" smtClean="0"/>
              <a:t>dermatitis</a:t>
            </a:r>
          </a:p>
          <a:p>
            <a:pPr marL="0" indent="0">
              <a:buNone/>
            </a:pPr>
            <a:r>
              <a:rPr lang="en-US" dirty="0" smtClean="0"/>
              <a:t>Specific </a:t>
            </a:r>
            <a:r>
              <a:rPr lang="en-US" dirty="0"/>
              <a:t>measures that are instituted to minimize or eliminate the risk of healthcare workers (HCW) occupational exposure include: </a:t>
            </a:r>
          </a:p>
          <a:p>
            <a:pPr marL="457200" indent="-457200">
              <a:buFont typeface="+mj-lt"/>
              <a:buAutoNum type="arabicPeriod"/>
            </a:pPr>
            <a:r>
              <a:rPr lang="en-US" dirty="0" smtClean="0"/>
              <a:t>adherence </a:t>
            </a:r>
            <a:r>
              <a:rPr lang="en-US" dirty="0"/>
              <a:t>to Standard Precautions (e.g. washing hands after patient contact), </a:t>
            </a:r>
            <a:endParaRPr lang="en-US" dirty="0" smtClean="0"/>
          </a:p>
          <a:p>
            <a:pPr marL="457200" indent="-457200">
              <a:buFont typeface="+mj-lt"/>
              <a:buAutoNum type="arabicPeriod"/>
            </a:pPr>
            <a:r>
              <a:rPr lang="en-US" dirty="0" smtClean="0"/>
              <a:t>adherence </a:t>
            </a:r>
            <a:r>
              <a:rPr lang="en-US" dirty="0"/>
              <a:t>to engineering controls </a:t>
            </a:r>
            <a:r>
              <a:rPr lang="en-US" dirty="0" smtClean="0"/>
              <a:t>such as needle-less </a:t>
            </a:r>
            <a:r>
              <a:rPr lang="en-US" dirty="0"/>
              <a:t>systems and needle/sharp  </a:t>
            </a:r>
            <a:r>
              <a:rPr lang="en-US" dirty="0" smtClean="0"/>
              <a:t> safety device.</a:t>
            </a:r>
          </a:p>
          <a:p>
            <a:pPr marL="457200" indent="-457200">
              <a:buFont typeface="+mj-lt"/>
              <a:buAutoNum type="arabicPeriod"/>
            </a:pPr>
            <a:r>
              <a:rPr lang="en-US" dirty="0" smtClean="0"/>
              <a:t>safe </a:t>
            </a:r>
            <a:r>
              <a:rPr lang="en-US" dirty="0"/>
              <a:t>work practices (e.g. safe disposal of needles and use of scalpels)</a:t>
            </a:r>
          </a:p>
          <a:p>
            <a:pPr marL="457200" indent="-457200">
              <a:buFont typeface="+mj-lt"/>
              <a:buAutoNum type="arabicPeriod"/>
            </a:pPr>
            <a:endParaRPr lang="en-US" dirty="0"/>
          </a:p>
        </p:txBody>
      </p:sp>
      <p:sp>
        <p:nvSpPr>
          <p:cNvPr id="3" name="Title 2"/>
          <p:cNvSpPr>
            <a:spLocks noGrp="1"/>
          </p:cNvSpPr>
          <p:nvPr>
            <p:ph type="title"/>
          </p:nvPr>
        </p:nvSpPr>
        <p:spPr/>
        <p:txBody>
          <a:bodyPr/>
          <a:lstStyle/>
          <a:p>
            <a:r>
              <a:rPr lang="en-US" dirty="0" smtClean="0"/>
              <a:t>		Blood </a:t>
            </a:r>
            <a:r>
              <a:rPr lang="en-US" dirty="0"/>
              <a:t>borne Pathogens</a:t>
            </a:r>
          </a:p>
        </p:txBody>
      </p:sp>
    </p:spTree>
    <p:extLst>
      <p:ext uri="{BB962C8B-B14F-4D97-AF65-F5344CB8AC3E}">
        <p14:creationId xmlns:p14="http://schemas.microsoft.com/office/powerpoint/2010/main" val="2347193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r>
              <a:rPr lang="en-US" b="1" dirty="0">
                <a:solidFill>
                  <a:srgbClr val="000000">
                    <a:lumMod val="75000"/>
                    <a:lumOff val="25000"/>
                  </a:srgbClr>
                </a:solidFill>
              </a:rPr>
              <a:t>What to do:</a:t>
            </a:r>
          </a:p>
          <a:p>
            <a:pPr marL="457200" lvl="0" indent="-457200">
              <a:buFont typeface="+mj-lt"/>
              <a:buAutoNum type="arabicPeriod"/>
            </a:pPr>
            <a:r>
              <a:rPr lang="en-US" dirty="0">
                <a:solidFill>
                  <a:srgbClr val="000000">
                    <a:lumMod val="75000"/>
                    <a:lumOff val="25000"/>
                  </a:srgbClr>
                </a:solidFill>
              </a:rPr>
              <a:t>Put on gloves and wipe area clean with disposable towels</a:t>
            </a:r>
          </a:p>
          <a:p>
            <a:pPr marL="457200" lvl="0" indent="-457200">
              <a:buFont typeface="+mj-lt"/>
              <a:buAutoNum type="arabicPeriod"/>
            </a:pPr>
            <a:r>
              <a:rPr lang="en-US" dirty="0">
                <a:solidFill>
                  <a:srgbClr val="000000">
                    <a:lumMod val="75000"/>
                    <a:lumOff val="25000"/>
                  </a:srgbClr>
                </a:solidFill>
              </a:rPr>
              <a:t>Disinfect area with the hospital approved disinfectant </a:t>
            </a:r>
          </a:p>
          <a:p>
            <a:pPr marL="457200" lvl="0" indent="-457200">
              <a:buFont typeface="+mj-lt"/>
              <a:buAutoNum type="arabicPeriod"/>
            </a:pPr>
            <a:r>
              <a:rPr lang="en-US" dirty="0">
                <a:solidFill>
                  <a:srgbClr val="000000">
                    <a:lumMod val="75000"/>
                    <a:lumOff val="25000"/>
                  </a:srgbClr>
                </a:solidFill>
              </a:rPr>
              <a:t>Place used towels in plastic-lined trash container</a:t>
            </a:r>
          </a:p>
          <a:p>
            <a:pPr marL="457200" lvl="0" indent="-457200">
              <a:buFont typeface="+mj-lt"/>
              <a:buAutoNum type="arabicPeriod"/>
            </a:pPr>
            <a:r>
              <a:rPr lang="en-US" dirty="0">
                <a:solidFill>
                  <a:srgbClr val="000000">
                    <a:lumMod val="75000"/>
                    <a:lumOff val="25000"/>
                  </a:srgbClr>
                </a:solidFill>
              </a:rPr>
              <a:t>Place any articles that are saturated with blood or body fluids into RED plastic lined trash container </a:t>
            </a:r>
          </a:p>
          <a:p>
            <a:pPr marL="457200" lvl="0" indent="-457200">
              <a:buFont typeface="+mj-lt"/>
              <a:buAutoNum type="arabicPeriod"/>
            </a:pPr>
            <a:r>
              <a:rPr lang="en-US" dirty="0">
                <a:solidFill>
                  <a:srgbClr val="000000">
                    <a:lumMod val="75000"/>
                    <a:lumOff val="25000"/>
                  </a:srgbClr>
                </a:solidFill>
              </a:rPr>
              <a:t>Remove gloves and wash hands.</a:t>
            </a:r>
          </a:p>
          <a:p>
            <a:pPr marL="0" lvl="0" indent="0">
              <a:buNone/>
            </a:pPr>
            <a:r>
              <a:rPr lang="en-US" b="1" dirty="0">
                <a:solidFill>
                  <a:srgbClr val="000000">
                    <a:lumMod val="75000"/>
                    <a:lumOff val="25000"/>
                  </a:srgbClr>
                </a:solidFill>
              </a:rPr>
              <a:t>NOTE: DO NOT PICK UP BROKEN GLASS DIRECTLY WITH YOUR HANDS; </a:t>
            </a:r>
            <a:r>
              <a:rPr lang="en-US" dirty="0">
                <a:solidFill>
                  <a:srgbClr val="000000">
                    <a:lumMod val="75000"/>
                    <a:lumOff val="25000"/>
                  </a:srgbClr>
                </a:solidFill>
              </a:rPr>
              <a:t>instead, pick up with mechanical means such as a brush and dustpan, tongs, or forceps</a:t>
            </a:r>
          </a:p>
          <a:p>
            <a:pPr marL="0" indent="0">
              <a:buNone/>
            </a:pPr>
            <a:endParaRPr lang="en-US" dirty="0"/>
          </a:p>
        </p:txBody>
      </p:sp>
      <p:sp>
        <p:nvSpPr>
          <p:cNvPr id="3" name="Title 2"/>
          <p:cNvSpPr>
            <a:spLocks noGrp="1"/>
          </p:cNvSpPr>
          <p:nvPr>
            <p:ph type="title"/>
          </p:nvPr>
        </p:nvSpPr>
        <p:spPr/>
        <p:txBody>
          <a:bodyPr/>
          <a:lstStyle/>
          <a:p>
            <a:r>
              <a:rPr lang="en-US" dirty="0" smtClean="0"/>
              <a:t>Management of Blood/Body fluid Spills</a:t>
            </a:r>
            <a:endParaRPr lang="en-US" dirty="0"/>
          </a:p>
        </p:txBody>
      </p:sp>
    </p:spTree>
    <p:extLst>
      <p:ext uri="{BB962C8B-B14F-4D97-AF65-F5344CB8AC3E}">
        <p14:creationId xmlns:p14="http://schemas.microsoft.com/office/powerpoint/2010/main" val="2803160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b="1" dirty="0" smtClean="0"/>
              <a:t>Hand washing is the single most important measure in preventing the spread of infection</a:t>
            </a:r>
          </a:p>
          <a:p>
            <a:pPr marL="0" indent="0">
              <a:buNone/>
            </a:pPr>
            <a:r>
              <a:rPr lang="en-US" b="1" dirty="0"/>
              <a:t>Before:</a:t>
            </a:r>
          </a:p>
          <a:p>
            <a:r>
              <a:rPr lang="en-US" dirty="0"/>
              <a:t>Starting your work day</a:t>
            </a:r>
          </a:p>
          <a:p>
            <a:r>
              <a:rPr lang="en-US" dirty="0"/>
              <a:t>Before Patient contact </a:t>
            </a:r>
          </a:p>
          <a:p>
            <a:r>
              <a:rPr lang="en-US" dirty="0"/>
              <a:t>Eating</a:t>
            </a:r>
          </a:p>
          <a:p>
            <a:r>
              <a:rPr lang="en-US" dirty="0"/>
              <a:t>Donning PPE</a:t>
            </a:r>
          </a:p>
          <a:p>
            <a:pPr marL="0" indent="0">
              <a:buNone/>
            </a:pPr>
            <a:r>
              <a:rPr lang="en-US" b="1" dirty="0"/>
              <a:t>After:</a:t>
            </a:r>
          </a:p>
          <a:p>
            <a:r>
              <a:rPr lang="en-US" dirty="0"/>
              <a:t>After Contact with a Patient or their environment</a:t>
            </a:r>
          </a:p>
          <a:p>
            <a:r>
              <a:rPr lang="en-US" dirty="0"/>
              <a:t>Removing gloves</a:t>
            </a:r>
          </a:p>
          <a:p>
            <a:r>
              <a:rPr lang="en-US" dirty="0"/>
              <a:t>Using the restroom</a:t>
            </a:r>
          </a:p>
          <a:p>
            <a:endParaRPr lang="en-US" dirty="0"/>
          </a:p>
        </p:txBody>
      </p:sp>
      <p:sp>
        <p:nvSpPr>
          <p:cNvPr id="3" name="Title 2"/>
          <p:cNvSpPr>
            <a:spLocks noGrp="1"/>
          </p:cNvSpPr>
          <p:nvPr>
            <p:ph type="title"/>
          </p:nvPr>
        </p:nvSpPr>
        <p:spPr/>
        <p:txBody>
          <a:bodyPr/>
          <a:lstStyle/>
          <a:p>
            <a:r>
              <a:rPr lang="en-US" dirty="0" smtClean="0"/>
              <a:t>			Hand Hygiene</a:t>
            </a:r>
            <a:endParaRPr lang="en-US" dirty="0"/>
          </a:p>
        </p:txBody>
      </p:sp>
    </p:spTree>
    <p:extLst>
      <p:ext uri="{BB962C8B-B14F-4D97-AF65-F5344CB8AC3E}">
        <p14:creationId xmlns:p14="http://schemas.microsoft.com/office/powerpoint/2010/main" val="553931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Information taken form Centers for Disease Control and Prevention</a:t>
            </a:r>
          </a:p>
          <a:p>
            <a:pPr marL="0" indent="0">
              <a:buNone/>
            </a:pPr>
            <a:endParaRPr lang="en-US" dirty="0" smtClean="0"/>
          </a:p>
          <a:p>
            <a:pPr marL="0" indent="0">
              <a:buNone/>
            </a:pPr>
            <a:r>
              <a:rPr lang="en-US" dirty="0" smtClean="0"/>
              <a:t>Please consult </a:t>
            </a:r>
            <a:r>
              <a:rPr lang="en-US" dirty="0" smtClean="0">
                <a:hlinkClick r:id="rId2"/>
              </a:rPr>
              <a:t>www.cdc.org</a:t>
            </a:r>
            <a:r>
              <a:rPr lang="en-US" dirty="0" smtClean="0"/>
              <a:t> for most up to date information and guidelines.</a:t>
            </a:r>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42585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684" y="279221"/>
            <a:ext cx="8298611" cy="600891"/>
          </a:xfrm>
        </p:spPr>
        <p:txBody>
          <a:bodyPr>
            <a:noAutofit/>
          </a:bodyPr>
          <a:lstStyle/>
          <a:p>
            <a:pPr algn="ctr"/>
            <a:r>
              <a:rPr lang="en-US" dirty="0" smtClean="0"/>
              <a:t>Principles of Infection Control and Prevention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The </a:t>
            </a:r>
            <a:r>
              <a:rPr lang="en-US" dirty="0"/>
              <a:t>basic goal of an Infection Prevention &amp; Control Program is to prevent the spread </a:t>
            </a:r>
            <a:r>
              <a:rPr lang="en-US" dirty="0" smtClean="0"/>
              <a:t>of infection </a:t>
            </a:r>
            <a:r>
              <a:rPr lang="en-US" dirty="0"/>
              <a:t>and to eliminate the spread of microorganisms from one person to another</a:t>
            </a:r>
            <a:r>
              <a:rPr lang="en-US" dirty="0" smtClean="0"/>
              <a:t>.</a:t>
            </a:r>
            <a:endParaRPr lang="en-US" dirty="0"/>
          </a:p>
          <a:p>
            <a:pPr marL="0" indent="0">
              <a:buNone/>
            </a:pPr>
            <a:r>
              <a:rPr lang="en-US" dirty="0"/>
              <a:t>Patients frequently acquire infections while hospitalized. These are referred to </a:t>
            </a:r>
            <a:r>
              <a:rPr lang="en-US" dirty="0" smtClean="0"/>
              <a:t>as nosocomial </a:t>
            </a:r>
            <a:r>
              <a:rPr lang="en-US" dirty="0"/>
              <a:t>or hospital acquired infections. </a:t>
            </a:r>
            <a:endParaRPr lang="en-US" dirty="0" smtClean="0"/>
          </a:p>
          <a:p>
            <a:pPr marL="0" indent="0">
              <a:buNone/>
            </a:pPr>
            <a:r>
              <a:rPr lang="en-US" dirty="0" smtClean="0"/>
              <a:t>Hospital </a:t>
            </a:r>
            <a:r>
              <a:rPr lang="en-US" dirty="0"/>
              <a:t>personnel seldom </a:t>
            </a:r>
            <a:r>
              <a:rPr lang="en-US" dirty="0" smtClean="0"/>
              <a:t>acquire infections </a:t>
            </a:r>
            <a:r>
              <a:rPr lang="en-US" dirty="0"/>
              <a:t>from patients. The main reason that patients, rather than staff, are </a:t>
            </a:r>
            <a:r>
              <a:rPr lang="en-US" dirty="0" smtClean="0"/>
              <a:t>more susceptible </a:t>
            </a:r>
            <a:r>
              <a:rPr lang="en-US" dirty="0"/>
              <a:t>to infection is that the patient's general state of health and ability to </a:t>
            </a:r>
            <a:r>
              <a:rPr lang="en-US" dirty="0" smtClean="0"/>
              <a:t>fight infection </a:t>
            </a:r>
            <a:r>
              <a:rPr lang="en-US" dirty="0"/>
              <a:t>is very low. </a:t>
            </a:r>
            <a:endParaRPr lang="en-US" dirty="0" smtClean="0"/>
          </a:p>
          <a:p>
            <a:pPr marL="0" indent="0">
              <a:buNone/>
            </a:pPr>
            <a:r>
              <a:rPr lang="en-US" dirty="0" smtClean="0"/>
              <a:t>In </a:t>
            </a:r>
            <a:r>
              <a:rPr lang="en-US" dirty="0"/>
              <a:t>addition, many patients undergo invasive procedures which </a:t>
            </a:r>
            <a:r>
              <a:rPr lang="en-US" dirty="0" smtClean="0"/>
              <a:t>can allow </a:t>
            </a:r>
            <a:r>
              <a:rPr lang="en-US" dirty="0"/>
              <a:t>entry of bacteria into the body.</a:t>
            </a:r>
          </a:p>
        </p:txBody>
      </p:sp>
    </p:spTree>
    <p:extLst>
      <p:ext uri="{BB962C8B-B14F-4D97-AF65-F5344CB8AC3E}">
        <p14:creationId xmlns:p14="http://schemas.microsoft.com/office/powerpoint/2010/main" val="2732281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Standard precautions are designed to reduce the risk of transmission of </a:t>
            </a:r>
            <a:r>
              <a:rPr lang="en-US" dirty="0" smtClean="0"/>
              <a:t>microorganisms from </a:t>
            </a:r>
            <a:r>
              <a:rPr lang="en-US" dirty="0"/>
              <a:t>both recognized and unrecognized sources of infection in hospitals. </a:t>
            </a:r>
            <a:endParaRPr lang="en-US" dirty="0" smtClean="0"/>
          </a:p>
          <a:p>
            <a:pPr marL="0" indent="0">
              <a:buNone/>
            </a:pPr>
            <a:r>
              <a:rPr lang="en-US" dirty="0" smtClean="0"/>
              <a:t>Standard </a:t>
            </a:r>
            <a:r>
              <a:rPr lang="en-US" dirty="0"/>
              <a:t>Precautions apply to ALL patients receiving care in hospitals</a:t>
            </a:r>
            <a:r>
              <a:rPr lang="en-US" dirty="0" smtClean="0"/>
              <a:t>, regardless </a:t>
            </a:r>
            <a:r>
              <a:rPr lang="en-US" dirty="0"/>
              <a:t>of their diagnosis or presumed infection status.</a:t>
            </a:r>
          </a:p>
          <a:p>
            <a:pPr marL="0" indent="0">
              <a:buNone/>
            </a:pPr>
            <a:r>
              <a:rPr lang="en-US" b="1" dirty="0" smtClean="0"/>
              <a:t>Standard Precautions apply </a:t>
            </a:r>
            <a:r>
              <a:rPr lang="en-US" b="1" dirty="0"/>
              <a:t>to: </a:t>
            </a:r>
            <a:endParaRPr lang="en-US" b="1" dirty="0" smtClean="0"/>
          </a:p>
          <a:p>
            <a:pPr marL="457200" indent="-457200">
              <a:buFont typeface="+mj-lt"/>
              <a:buAutoNum type="arabicPeriod"/>
            </a:pPr>
            <a:r>
              <a:rPr lang="en-US" dirty="0" smtClean="0"/>
              <a:t>Blood</a:t>
            </a:r>
          </a:p>
          <a:p>
            <a:pPr marL="457200" indent="-457200">
              <a:buFont typeface="+mj-lt"/>
              <a:buAutoNum type="arabicPeriod"/>
            </a:pPr>
            <a:r>
              <a:rPr lang="en-US" dirty="0" smtClean="0"/>
              <a:t>All </a:t>
            </a:r>
            <a:r>
              <a:rPr lang="en-US" dirty="0"/>
              <a:t>body fluids, secretions, and excretions except sweat, regardless of whether </a:t>
            </a:r>
            <a:r>
              <a:rPr lang="en-US" dirty="0" smtClean="0"/>
              <a:t>or not </a:t>
            </a:r>
            <a:r>
              <a:rPr lang="en-US" dirty="0"/>
              <a:t>they contain visible </a:t>
            </a:r>
            <a:r>
              <a:rPr lang="en-US" dirty="0" smtClean="0"/>
              <a:t>blood</a:t>
            </a:r>
          </a:p>
          <a:p>
            <a:pPr marL="457200" indent="-457200">
              <a:buFont typeface="+mj-lt"/>
              <a:buAutoNum type="arabicPeriod"/>
            </a:pPr>
            <a:r>
              <a:rPr lang="en-US" dirty="0" smtClean="0"/>
              <a:t>Non-intact skin</a:t>
            </a:r>
          </a:p>
          <a:p>
            <a:pPr marL="457200" indent="-457200">
              <a:buFont typeface="+mj-lt"/>
              <a:buAutoNum type="arabicPeriod"/>
            </a:pPr>
            <a:r>
              <a:rPr lang="en-US" dirty="0" smtClean="0"/>
              <a:t>Mucous </a:t>
            </a:r>
            <a:r>
              <a:rPr lang="en-US" dirty="0"/>
              <a:t>membranes. </a:t>
            </a:r>
            <a:endParaRPr lang="en-US" dirty="0" smtClean="0"/>
          </a:p>
          <a:p>
            <a:pPr marL="0" indent="0">
              <a:buNone/>
            </a:pPr>
            <a:r>
              <a:rPr lang="en-US" dirty="0" smtClean="0"/>
              <a:t>Standard </a:t>
            </a:r>
            <a:r>
              <a:rPr lang="en-US" dirty="0"/>
              <a:t>Precautions are fundamental to patient care </a:t>
            </a:r>
            <a:r>
              <a:rPr lang="en-US" dirty="0" smtClean="0"/>
              <a:t>and are </a:t>
            </a:r>
            <a:r>
              <a:rPr lang="en-US" dirty="0"/>
              <a:t>the standards of practice by every healthcare worker</a:t>
            </a:r>
          </a:p>
        </p:txBody>
      </p:sp>
      <p:sp>
        <p:nvSpPr>
          <p:cNvPr id="3" name="Title 2"/>
          <p:cNvSpPr>
            <a:spLocks noGrp="1"/>
          </p:cNvSpPr>
          <p:nvPr>
            <p:ph type="title"/>
          </p:nvPr>
        </p:nvSpPr>
        <p:spPr/>
        <p:txBody>
          <a:bodyPr/>
          <a:lstStyle/>
          <a:p>
            <a:pPr algn="ctr"/>
            <a:r>
              <a:rPr lang="en-US" dirty="0" smtClean="0"/>
              <a:t>Standard Precautions</a:t>
            </a:r>
            <a:endParaRPr lang="en-US" dirty="0"/>
          </a:p>
        </p:txBody>
      </p:sp>
    </p:spTree>
    <p:extLst>
      <p:ext uri="{BB962C8B-B14F-4D97-AF65-F5344CB8AC3E}">
        <p14:creationId xmlns:p14="http://schemas.microsoft.com/office/powerpoint/2010/main" val="403388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Microorganisms are spread primarily three ways within a hospital setting</a:t>
            </a:r>
            <a:r>
              <a:rPr lang="en-US" dirty="0" smtClean="0"/>
              <a:t>:</a:t>
            </a:r>
          </a:p>
          <a:p>
            <a:pPr marL="457200" indent="-457200">
              <a:buFont typeface="+mj-lt"/>
              <a:buAutoNum type="arabicPeriod"/>
            </a:pPr>
            <a:r>
              <a:rPr lang="en-US" dirty="0" smtClean="0"/>
              <a:t>Contact: direct </a:t>
            </a:r>
            <a:r>
              <a:rPr lang="en-US" dirty="0"/>
              <a:t>contact via body </a:t>
            </a:r>
            <a:r>
              <a:rPr lang="en-US" dirty="0" smtClean="0"/>
              <a:t>surface-to-body </a:t>
            </a:r>
            <a:r>
              <a:rPr lang="en-US" dirty="0"/>
              <a:t>surface contact, or indirect contact </a:t>
            </a:r>
            <a:r>
              <a:rPr lang="en-US" dirty="0" smtClean="0"/>
              <a:t>via contaminated </a:t>
            </a:r>
            <a:r>
              <a:rPr lang="en-US" dirty="0"/>
              <a:t>articles, </a:t>
            </a:r>
            <a:endParaRPr lang="en-US" dirty="0" smtClean="0"/>
          </a:p>
          <a:p>
            <a:pPr marL="457200" indent="-457200">
              <a:buFont typeface="+mj-lt"/>
              <a:buAutoNum type="arabicPeriod"/>
            </a:pPr>
            <a:r>
              <a:rPr lang="en-US" dirty="0"/>
              <a:t>D</a:t>
            </a:r>
            <a:r>
              <a:rPr lang="en-US" dirty="0" smtClean="0"/>
              <a:t>roplet</a:t>
            </a:r>
            <a:r>
              <a:rPr lang="en-US" dirty="0"/>
              <a:t>, </a:t>
            </a:r>
            <a:endParaRPr lang="en-US" dirty="0" smtClean="0"/>
          </a:p>
          <a:p>
            <a:pPr marL="457200" indent="-457200">
              <a:buFont typeface="+mj-lt"/>
              <a:buAutoNum type="arabicPeriod"/>
            </a:pPr>
            <a:r>
              <a:rPr lang="en-US" dirty="0" smtClean="0"/>
              <a:t>Droplet plus</a:t>
            </a:r>
          </a:p>
          <a:p>
            <a:pPr marL="457200" indent="-457200">
              <a:buFont typeface="+mj-lt"/>
              <a:buAutoNum type="arabicPeriod"/>
            </a:pPr>
            <a:r>
              <a:rPr lang="en-US" dirty="0"/>
              <a:t>A</a:t>
            </a:r>
            <a:r>
              <a:rPr lang="en-US" dirty="0" smtClean="0"/>
              <a:t>irborne</a:t>
            </a:r>
          </a:p>
          <a:p>
            <a:pPr marL="0" indent="0">
              <a:buNone/>
            </a:pPr>
            <a:endParaRPr lang="en-US" dirty="0" smtClean="0"/>
          </a:p>
          <a:p>
            <a:pPr marL="0" indent="0">
              <a:buNone/>
            </a:pPr>
            <a:r>
              <a:rPr lang="en-US" dirty="0" smtClean="0"/>
              <a:t>Each </a:t>
            </a:r>
            <a:r>
              <a:rPr lang="en-US" dirty="0"/>
              <a:t>of these methods </a:t>
            </a:r>
            <a:r>
              <a:rPr lang="en-US" dirty="0" smtClean="0"/>
              <a:t>of transmission </a:t>
            </a:r>
            <a:r>
              <a:rPr lang="en-US" dirty="0"/>
              <a:t>can frequently be eliminated with simple precautionary measures</a:t>
            </a:r>
            <a:r>
              <a:rPr lang="en-US" dirty="0" smtClean="0"/>
              <a:t>, including </a:t>
            </a:r>
            <a:r>
              <a:rPr lang="en-US" dirty="0"/>
              <a:t>the use of proper personal protective equipment (PPE</a:t>
            </a:r>
            <a:r>
              <a:rPr lang="en-US" dirty="0" smtClean="0"/>
              <a:t>)</a:t>
            </a:r>
            <a:endParaRPr lang="en-US" dirty="0"/>
          </a:p>
        </p:txBody>
      </p:sp>
      <p:sp>
        <p:nvSpPr>
          <p:cNvPr id="3" name="Title 2"/>
          <p:cNvSpPr>
            <a:spLocks noGrp="1"/>
          </p:cNvSpPr>
          <p:nvPr>
            <p:ph type="title"/>
          </p:nvPr>
        </p:nvSpPr>
        <p:spPr/>
        <p:txBody>
          <a:bodyPr/>
          <a:lstStyle/>
          <a:p>
            <a:r>
              <a:rPr lang="en-US" dirty="0" smtClean="0"/>
              <a:t>		Stopping the Spread of Infections</a:t>
            </a:r>
            <a:endParaRPr lang="en-US" dirty="0"/>
          </a:p>
        </p:txBody>
      </p:sp>
    </p:spTree>
    <p:extLst>
      <p:ext uri="{BB962C8B-B14F-4D97-AF65-F5344CB8AC3E}">
        <p14:creationId xmlns:p14="http://schemas.microsoft.com/office/powerpoint/2010/main" val="2520841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69704" y="1926259"/>
            <a:ext cx="4572638" cy="3429479"/>
          </a:xfrm>
          <a:prstGeom prst="rect">
            <a:avLst/>
          </a:prstGeom>
        </p:spPr>
      </p:pic>
      <p:pic>
        <p:nvPicPr>
          <p:cNvPr id="6" name="Picture 5"/>
          <p:cNvPicPr>
            <a:picLocks noChangeAspect="1"/>
          </p:cNvPicPr>
          <p:nvPr/>
        </p:nvPicPr>
        <p:blipFill>
          <a:blip r:embed="rId3"/>
          <a:stretch>
            <a:fillRect/>
          </a:stretch>
        </p:blipFill>
        <p:spPr>
          <a:xfrm>
            <a:off x="6202496" y="1777979"/>
            <a:ext cx="4572638" cy="3429479"/>
          </a:xfrm>
          <a:prstGeom prst="rect">
            <a:avLst/>
          </a:prstGeom>
        </p:spPr>
      </p:pic>
      <p:sp>
        <p:nvSpPr>
          <p:cNvPr id="7" name="TextBox 6"/>
          <p:cNvSpPr txBox="1"/>
          <p:nvPr/>
        </p:nvSpPr>
        <p:spPr>
          <a:xfrm>
            <a:off x="1244906" y="429658"/>
            <a:ext cx="9915181" cy="1200329"/>
          </a:xfrm>
          <a:prstGeom prst="rect">
            <a:avLst/>
          </a:prstGeom>
          <a:noFill/>
        </p:spPr>
        <p:txBody>
          <a:bodyPr wrap="square" rtlCol="0">
            <a:spAutoFit/>
          </a:bodyPr>
          <a:lstStyle/>
          <a:p>
            <a:r>
              <a:rPr lang="en-US" sz="3600" b="1" dirty="0" smtClean="0">
                <a:solidFill>
                  <a:srgbClr val="215078"/>
                </a:solidFill>
                <a:latin typeface="Arial" panose="020B0604020202020204" pitchFamily="34" charset="0"/>
                <a:ea typeface="+mj-ea"/>
                <a:cs typeface="Arial" panose="020B0604020202020204" pitchFamily="34" charset="0"/>
              </a:rPr>
              <a:t>		Contact </a:t>
            </a:r>
            <a:r>
              <a:rPr lang="en-US" sz="3600" b="1" dirty="0">
                <a:solidFill>
                  <a:srgbClr val="215078"/>
                </a:solidFill>
                <a:latin typeface="Arial" panose="020B0604020202020204" pitchFamily="34" charset="0"/>
                <a:ea typeface="+mj-ea"/>
                <a:cs typeface="Arial" panose="020B0604020202020204" pitchFamily="34" charset="0"/>
              </a:rPr>
              <a:t>Precautions</a:t>
            </a:r>
            <a:endParaRPr lang="en-US" dirty="0" smtClean="0"/>
          </a:p>
          <a:p>
            <a:r>
              <a:rPr lang="en-US" dirty="0" smtClean="0"/>
              <a:t>Organisms can be spread by direct contact with infected or colonized patient or indirectly with contaminated objects (fomites).</a:t>
            </a:r>
            <a:endParaRPr lang="en-US" dirty="0"/>
          </a:p>
        </p:txBody>
      </p:sp>
    </p:spTree>
    <p:extLst>
      <p:ext uri="{BB962C8B-B14F-4D97-AF65-F5344CB8AC3E}">
        <p14:creationId xmlns:p14="http://schemas.microsoft.com/office/powerpoint/2010/main" val="236717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Used for communicable infections spread by direct or indirect contact, for example Multi-Drug Resistant Organisms (MDRO)</a:t>
            </a:r>
          </a:p>
          <a:p>
            <a:r>
              <a:rPr lang="en-US" dirty="0" smtClean="0"/>
              <a:t>Private room preferred</a:t>
            </a:r>
          </a:p>
          <a:p>
            <a:r>
              <a:rPr lang="en-US" dirty="0" smtClean="0"/>
              <a:t>Gowns and gloves must be worn when entering the room</a:t>
            </a:r>
          </a:p>
          <a:p>
            <a:r>
              <a:rPr lang="en-US" dirty="0" smtClean="0"/>
              <a:t>Perform hand hygiene upon entering the room before donning PPE, when leaving the room after doffing PPE and when moving from a dirty area of the body to a clean area</a:t>
            </a:r>
          </a:p>
          <a:p>
            <a:r>
              <a:rPr lang="en-US" dirty="0" smtClean="0"/>
              <a:t>Patients on Contact Precautions may be </a:t>
            </a:r>
            <a:r>
              <a:rPr lang="en-US" dirty="0" err="1" smtClean="0"/>
              <a:t>cohorted</a:t>
            </a:r>
            <a:r>
              <a:rPr lang="en-US" dirty="0" smtClean="0"/>
              <a:t> after consultation with the Infection Prevention &amp; Control team </a:t>
            </a:r>
            <a:endParaRPr lang="en-US" dirty="0"/>
          </a:p>
        </p:txBody>
      </p:sp>
      <p:sp>
        <p:nvSpPr>
          <p:cNvPr id="3" name="Title 2"/>
          <p:cNvSpPr>
            <a:spLocks noGrp="1"/>
          </p:cNvSpPr>
          <p:nvPr>
            <p:ph type="title"/>
          </p:nvPr>
        </p:nvSpPr>
        <p:spPr/>
        <p:txBody>
          <a:bodyPr/>
          <a:lstStyle/>
          <a:p>
            <a:pPr algn="ctr"/>
            <a:r>
              <a:rPr lang="en-US" dirty="0"/>
              <a:t>Contact Precautions</a:t>
            </a:r>
          </a:p>
        </p:txBody>
      </p:sp>
    </p:spTree>
    <p:extLst>
      <p:ext uri="{BB962C8B-B14F-4D97-AF65-F5344CB8AC3E}">
        <p14:creationId xmlns:p14="http://schemas.microsoft.com/office/powerpoint/2010/main" val="355719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Contact Precautions for organisms that are spore forming, highly pathogenic/ drug resistant or especially hearty sometimes require </a:t>
            </a:r>
          </a:p>
          <a:p>
            <a:pPr marL="457200" indent="-457200">
              <a:buAutoNum type="arabicPeriod"/>
            </a:pPr>
            <a:r>
              <a:rPr lang="en-US" dirty="0" smtClean="0"/>
              <a:t>Soap and water hand hygiene</a:t>
            </a:r>
          </a:p>
          <a:p>
            <a:pPr marL="457200" indent="-457200">
              <a:buAutoNum type="arabicPeriod"/>
            </a:pPr>
            <a:r>
              <a:rPr lang="en-US" dirty="0" smtClean="0"/>
              <a:t>Use of bleach for low level disinfection.</a:t>
            </a:r>
          </a:p>
        </p:txBody>
      </p:sp>
      <p:sp>
        <p:nvSpPr>
          <p:cNvPr id="3" name="Title 2"/>
          <p:cNvSpPr>
            <a:spLocks noGrp="1"/>
          </p:cNvSpPr>
          <p:nvPr>
            <p:ph type="title"/>
          </p:nvPr>
        </p:nvSpPr>
        <p:spPr/>
        <p:txBody>
          <a:bodyPr/>
          <a:lstStyle/>
          <a:p>
            <a:r>
              <a:rPr lang="en-US" dirty="0" smtClean="0"/>
              <a:t>			Contact </a:t>
            </a:r>
            <a:r>
              <a:rPr lang="en-US" dirty="0"/>
              <a:t>Precautions</a:t>
            </a:r>
          </a:p>
        </p:txBody>
      </p:sp>
      <p:pic>
        <p:nvPicPr>
          <p:cNvPr id="4" name="Picture 3"/>
          <p:cNvPicPr>
            <a:picLocks noChangeAspect="1"/>
          </p:cNvPicPr>
          <p:nvPr/>
        </p:nvPicPr>
        <p:blipFill>
          <a:blip r:embed="rId2"/>
          <a:stretch>
            <a:fillRect/>
          </a:stretch>
        </p:blipFill>
        <p:spPr>
          <a:xfrm>
            <a:off x="3183606" y="2631685"/>
            <a:ext cx="4572638" cy="3429479"/>
          </a:xfrm>
          <a:prstGeom prst="rect">
            <a:avLst/>
          </a:prstGeom>
        </p:spPr>
      </p:pic>
    </p:spTree>
    <p:extLst>
      <p:ext uri="{BB962C8B-B14F-4D97-AF65-F5344CB8AC3E}">
        <p14:creationId xmlns:p14="http://schemas.microsoft.com/office/powerpoint/2010/main" val="4231726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07087" y="2348573"/>
            <a:ext cx="4572638" cy="3429479"/>
          </a:xfrm>
          <a:prstGeom prst="rect">
            <a:avLst/>
          </a:prstGeom>
        </p:spPr>
      </p:pic>
      <p:sp>
        <p:nvSpPr>
          <p:cNvPr id="3" name="Title 2"/>
          <p:cNvSpPr>
            <a:spLocks noGrp="1"/>
          </p:cNvSpPr>
          <p:nvPr>
            <p:ph type="title"/>
          </p:nvPr>
        </p:nvSpPr>
        <p:spPr>
          <a:xfrm>
            <a:off x="329669" y="276322"/>
            <a:ext cx="11064815" cy="600891"/>
          </a:xfrm>
        </p:spPr>
        <p:txBody>
          <a:bodyPr/>
          <a:lstStyle/>
          <a:p>
            <a:r>
              <a:rPr lang="en-US" dirty="0" smtClean="0"/>
              <a:t>			Droplet Precautions</a:t>
            </a:r>
            <a:endParaRPr lang="en-US" dirty="0"/>
          </a:p>
        </p:txBody>
      </p:sp>
      <p:pic>
        <p:nvPicPr>
          <p:cNvPr id="5" name="Picture 4"/>
          <p:cNvPicPr>
            <a:picLocks noChangeAspect="1"/>
          </p:cNvPicPr>
          <p:nvPr/>
        </p:nvPicPr>
        <p:blipFill>
          <a:blip r:embed="rId3"/>
          <a:stretch>
            <a:fillRect/>
          </a:stretch>
        </p:blipFill>
        <p:spPr>
          <a:xfrm>
            <a:off x="5786763" y="2348574"/>
            <a:ext cx="4572638" cy="3429479"/>
          </a:xfrm>
          <a:prstGeom prst="rect">
            <a:avLst/>
          </a:prstGeom>
        </p:spPr>
      </p:pic>
      <p:sp>
        <p:nvSpPr>
          <p:cNvPr id="8" name="TextBox 7"/>
          <p:cNvSpPr txBox="1"/>
          <p:nvPr/>
        </p:nvSpPr>
        <p:spPr>
          <a:xfrm>
            <a:off x="1029730" y="877213"/>
            <a:ext cx="8204886" cy="923330"/>
          </a:xfrm>
          <a:prstGeom prst="rect">
            <a:avLst/>
          </a:prstGeom>
          <a:noFill/>
        </p:spPr>
        <p:txBody>
          <a:bodyPr wrap="square" rtlCol="0">
            <a:spAutoFit/>
          </a:bodyPr>
          <a:lstStyle/>
          <a:p>
            <a:r>
              <a:rPr lang="en-US" dirty="0"/>
              <a:t>Transmission occurs when droplets containing microorganisms from the infected person are propelled a short distance through the air and deposited on the susceptible </a:t>
            </a:r>
            <a:r>
              <a:rPr lang="en-US" dirty="0" smtClean="0"/>
              <a:t>hosts </a:t>
            </a:r>
            <a:r>
              <a:rPr lang="en-US" dirty="0"/>
              <a:t>conjunctivae, nasal mucosa, or mouth.</a:t>
            </a:r>
          </a:p>
        </p:txBody>
      </p:sp>
    </p:spTree>
    <p:extLst>
      <p:ext uri="{BB962C8B-B14F-4D97-AF65-F5344CB8AC3E}">
        <p14:creationId xmlns:p14="http://schemas.microsoft.com/office/powerpoint/2010/main" val="169998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This is used for </a:t>
            </a:r>
            <a:r>
              <a:rPr lang="en-US" dirty="0" err="1" smtClean="0"/>
              <a:t>Covid</a:t>
            </a:r>
            <a:r>
              <a:rPr lang="en-US" dirty="0" smtClean="0"/>
              <a:t> -19 (+) and Rule Out </a:t>
            </a:r>
            <a:r>
              <a:rPr lang="en-US" dirty="0" err="1" smtClean="0"/>
              <a:t>Covid</a:t>
            </a:r>
            <a:r>
              <a:rPr lang="en-US" dirty="0" smtClean="0"/>
              <a:t> -19</a:t>
            </a:r>
            <a:endParaRPr lang="en-US" dirty="0"/>
          </a:p>
        </p:txBody>
      </p:sp>
      <p:sp>
        <p:nvSpPr>
          <p:cNvPr id="3" name="Title 2"/>
          <p:cNvSpPr>
            <a:spLocks noGrp="1"/>
          </p:cNvSpPr>
          <p:nvPr>
            <p:ph type="title"/>
          </p:nvPr>
        </p:nvSpPr>
        <p:spPr/>
        <p:txBody>
          <a:bodyPr/>
          <a:lstStyle/>
          <a:p>
            <a:r>
              <a:rPr lang="en-US" dirty="0" smtClean="0"/>
              <a:t>Extended Droplet Precautions</a:t>
            </a:r>
            <a:endParaRPr lang="en-US" dirty="0"/>
          </a:p>
        </p:txBody>
      </p:sp>
      <p:pic>
        <p:nvPicPr>
          <p:cNvPr id="4" name="Picture 3"/>
          <p:cNvPicPr>
            <a:picLocks noChangeAspect="1"/>
          </p:cNvPicPr>
          <p:nvPr/>
        </p:nvPicPr>
        <p:blipFill>
          <a:blip r:embed="rId2"/>
          <a:stretch>
            <a:fillRect/>
          </a:stretch>
        </p:blipFill>
        <p:spPr>
          <a:xfrm>
            <a:off x="3122296" y="1733854"/>
            <a:ext cx="4572638" cy="3429479"/>
          </a:xfrm>
          <a:prstGeom prst="rect">
            <a:avLst/>
          </a:prstGeom>
        </p:spPr>
      </p:pic>
    </p:spTree>
    <p:extLst>
      <p:ext uri="{BB962C8B-B14F-4D97-AF65-F5344CB8AC3E}">
        <p14:creationId xmlns:p14="http://schemas.microsoft.com/office/powerpoint/2010/main" val="4094598866"/>
      </p:ext>
    </p:extLst>
  </p:cSld>
  <p:clrMapOvr>
    <a:masterClrMapping/>
  </p:clrMapOvr>
</p:sld>
</file>

<file path=ppt/theme/theme1.xml><?xml version="1.0" encoding="utf-8"?>
<a:theme xmlns:a="http://schemas.openxmlformats.org/drawingml/2006/main" name="WMCHealth PowerPoint 2018">
  <a:themeElements>
    <a:clrScheme name="Custom 3">
      <a:dk1>
        <a:srgbClr val="000000"/>
      </a:dk1>
      <a:lt1>
        <a:srgbClr val="FFFFFF"/>
      </a:lt1>
      <a:dk2>
        <a:srgbClr val="44546A"/>
      </a:dk2>
      <a:lt2>
        <a:srgbClr val="E7E6E6"/>
      </a:lt2>
      <a:accent1>
        <a:srgbClr val="215078"/>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501A605-93BB-6149-89FB-926F7CA2A31E}" vid="{E8275514-802C-1C43-A4EE-3642B9076F70}"/>
    </a:ext>
  </a:extLst>
</a:theme>
</file>

<file path=ppt/theme/theme2.xml><?xml version="1.0" encoding="utf-8"?>
<a:theme xmlns:a="http://schemas.openxmlformats.org/drawingml/2006/main" name="1_WMCHealth PowerPoint 2018">
  <a:themeElements>
    <a:clrScheme name="Custom 3">
      <a:dk1>
        <a:srgbClr val="000000"/>
      </a:dk1>
      <a:lt1>
        <a:srgbClr val="FFFFFF"/>
      </a:lt1>
      <a:dk2>
        <a:srgbClr val="44546A"/>
      </a:dk2>
      <a:lt2>
        <a:srgbClr val="E7E6E6"/>
      </a:lt2>
      <a:accent1>
        <a:srgbClr val="215078"/>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501A605-93BB-6149-89FB-926F7CA2A31E}" vid="{E8275514-802C-1C43-A4EE-3642B9076F70}"/>
    </a:ext>
  </a:extLst>
</a:theme>
</file>

<file path=ppt/theme/theme3.xml><?xml version="1.0" encoding="utf-8"?>
<a:theme xmlns:a="http://schemas.openxmlformats.org/drawingml/2006/main" name="2_WMCHealth PowerPoint 2018">
  <a:themeElements>
    <a:clrScheme name="Custom 3">
      <a:dk1>
        <a:srgbClr val="000000"/>
      </a:dk1>
      <a:lt1>
        <a:srgbClr val="FFFFFF"/>
      </a:lt1>
      <a:dk2>
        <a:srgbClr val="44546A"/>
      </a:dk2>
      <a:lt2>
        <a:srgbClr val="E7E6E6"/>
      </a:lt2>
      <a:accent1>
        <a:srgbClr val="215078"/>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501A605-93BB-6149-89FB-926F7CA2A31E}" vid="{E8275514-802C-1C43-A4EE-3642B9076F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1191</Words>
  <Application>Microsoft Office PowerPoint</Application>
  <PresentationFormat>Widescreen</PresentationFormat>
  <Paragraphs>108</Paragraphs>
  <Slides>19</Slides>
  <Notes>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19</vt:i4>
      </vt:variant>
    </vt:vector>
  </HeadingPairs>
  <TitlesOfParts>
    <vt:vector size="24" baseType="lpstr">
      <vt:lpstr>Arial</vt:lpstr>
      <vt:lpstr>Calibri</vt:lpstr>
      <vt:lpstr>WMCHealth PowerPoint 2018</vt:lpstr>
      <vt:lpstr>1_WMCHealth PowerPoint 2018</vt:lpstr>
      <vt:lpstr>2_WMCHealth PowerPoint 2018</vt:lpstr>
      <vt:lpstr>Hospital Infection Control</vt:lpstr>
      <vt:lpstr>Principles of Infection Control and Prevention</vt:lpstr>
      <vt:lpstr>Standard Precautions</vt:lpstr>
      <vt:lpstr>  Stopping the Spread of Infections</vt:lpstr>
      <vt:lpstr>PowerPoint Presentation</vt:lpstr>
      <vt:lpstr>Contact Precautions</vt:lpstr>
      <vt:lpstr>   Contact Precautions</vt:lpstr>
      <vt:lpstr>   Droplet Precautions</vt:lpstr>
      <vt:lpstr>Extended Droplet Precautions</vt:lpstr>
      <vt:lpstr>   Droplet Precautions</vt:lpstr>
      <vt:lpstr>   Airborne Precautions</vt:lpstr>
      <vt:lpstr>   Airborne Precautions</vt:lpstr>
      <vt:lpstr>   Respiratory Etiquette</vt:lpstr>
      <vt:lpstr>   Respiratory Etiquette</vt:lpstr>
      <vt:lpstr>   Blood borne Pathogens</vt:lpstr>
      <vt:lpstr>  Blood borne Pathogens</vt:lpstr>
      <vt:lpstr>Management of Blood/Body fluid Spills</vt:lpstr>
      <vt:lpstr>   Hand Hygiene</vt:lpstr>
      <vt:lpstr>PowerPoint Presentation</vt:lpstr>
    </vt:vector>
  </TitlesOfParts>
  <Company>Bon Secours Mercy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Infection Control</dc:title>
  <dc:creator>Greene, Amy</dc:creator>
  <cp:lastModifiedBy>Greene, Amy</cp:lastModifiedBy>
  <cp:revision>17</cp:revision>
  <dcterms:created xsi:type="dcterms:W3CDTF">2020-06-10T17:39:46Z</dcterms:created>
  <dcterms:modified xsi:type="dcterms:W3CDTF">2020-06-17T17:12:39Z</dcterms:modified>
</cp:coreProperties>
</file>